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9"/>
  </p:notesMasterIdLst>
  <p:sldIdLst>
    <p:sldId id="256" r:id="rId2"/>
    <p:sldId id="258" r:id="rId3"/>
    <p:sldId id="260" r:id="rId4"/>
    <p:sldId id="280" r:id="rId5"/>
    <p:sldId id="264" r:id="rId6"/>
    <p:sldId id="339" r:id="rId7"/>
    <p:sldId id="257" r:id="rId8"/>
    <p:sldId id="268" r:id="rId9"/>
    <p:sldId id="270" r:id="rId10"/>
    <p:sldId id="276" r:id="rId11"/>
    <p:sldId id="272" r:id="rId12"/>
    <p:sldId id="304" r:id="rId13"/>
    <p:sldId id="274" r:id="rId14"/>
    <p:sldId id="278" r:id="rId15"/>
    <p:sldId id="296" r:id="rId16"/>
    <p:sldId id="310" r:id="rId17"/>
    <p:sldId id="340" r:id="rId18"/>
  </p:sldIdLst>
  <p:sldSz cx="9144000" cy="5143500" type="screen16x9"/>
  <p:notesSz cx="6858000" cy="9144000"/>
  <p:embeddedFontLst>
    <p:embeddedFont>
      <p:font typeface="Abel" panose="02000506030000020004" pitchFamily="2" charset="0"/>
      <p:regular r:id="rId20"/>
    </p:embeddedFont>
    <p:embeddedFont>
      <p:font typeface="Calisto MT" panose="02040603050505030304" pitchFamily="18" charset="0"/>
      <p:regular r:id="rId21"/>
      <p:bold r:id="rId22"/>
      <p:italic r:id="rId23"/>
      <p:boldItalic r:id="rId24"/>
    </p:embeddedFont>
    <p:embeddedFont>
      <p:font typeface="Comic Sans MS" panose="030F0702030302020204" pitchFamily="66" charset="0"/>
      <p:regular r:id="rId25"/>
      <p:bold r:id="rId26"/>
      <p:italic r:id="rId27"/>
      <p:boldItalic r:id="rId28"/>
    </p:embeddedFont>
    <p:embeddedFont>
      <p:font typeface="Fira Sans Extra Condensed Medium" panose="020B0604020202020204" charset="0"/>
      <p:regular r:id="rId29"/>
      <p:bold r:id="rId30"/>
      <p:italic r:id="rId31"/>
      <p:boldItalic r:id="rId32"/>
    </p:embeddedFont>
    <p:embeddedFont>
      <p:font typeface="Josefin Slab SemiBold" pitchFamily="2" charset="0"/>
      <p:bold r:id="rId33"/>
      <p:boldItalic r:id="rId34"/>
    </p:embeddedFont>
    <p:embeddedFont>
      <p:font typeface="Nunito Light" pitchFamily="2" charset="0"/>
      <p:regular r:id="rId35"/>
      <p:italic r:id="rId36"/>
    </p:embeddedFont>
    <p:embeddedFont>
      <p:font typeface="Playfair Display" panose="000005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546BE620-5FF8-49E1-973B-77E8373BF6F9}">
          <p14:sldIdLst>
            <p14:sldId id="256"/>
            <p14:sldId id="258"/>
            <p14:sldId id="260"/>
            <p14:sldId id="280"/>
            <p14:sldId id="264"/>
            <p14:sldId id="339"/>
            <p14:sldId id="257"/>
            <p14:sldId id="268"/>
            <p14:sldId id="270"/>
            <p14:sldId id="276"/>
            <p14:sldId id="272"/>
            <p14:sldId id="304"/>
            <p14:sldId id="274"/>
            <p14:sldId id="278"/>
            <p14:sldId id="296"/>
          </p14:sldIdLst>
        </p14:section>
        <p14:section name="Untitled Section" id="{85128180-0086-4CF7-9BFA-F8E90FD06B7C}">
          <p14:sldIdLst>
            <p14:sldId id="310"/>
            <p14:sldId id="34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984704-62E7-42D8-917E-50EEE15D2A03}">
  <a:tblStyle styleId="{15984704-62E7-42D8-917E-50EEE15D2A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68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20" Type="http://schemas.openxmlformats.org/officeDocument/2006/relationships/font" Target="fonts/font1.fntdata"/><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eeja Reddy" userId="6fe9de125333f248" providerId="LiveId" clId="{E05E6CDD-3B30-43AF-B328-660C5B7A859F}"/>
    <pc:docChg chg="modSld">
      <pc:chgData name="Sreeja Reddy" userId="6fe9de125333f248" providerId="LiveId" clId="{E05E6CDD-3B30-43AF-B328-660C5B7A859F}" dt="2022-12-18T22:00:13.144" v="2" actId="1440"/>
      <pc:docMkLst>
        <pc:docMk/>
      </pc:docMkLst>
      <pc:sldChg chg="modSp mod">
        <pc:chgData name="Sreeja Reddy" userId="6fe9de125333f248" providerId="LiveId" clId="{E05E6CDD-3B30-43AF-B328-660C5B7A859F}" dt="2022-12-18T22:00:13.144" v="2" actId="1440"/>
        <pc:sldMkLst>
          <pc:docMk/>
          <pc:sldMk cId="0" sldId="278"/>
        </pc:sldMkLst>
        <pc:picChg chg="mod">
          <ac:chgData name="Sreeja Reddy" userId="6fe9de125333f248" providerId="LiveId" clId="{E05E6CDD-3B30-43AF-B328-660C5B7A859F}" dt="2022-12-18T22:00:13.144" v="2" actId="1440"/>
          <ac:picMkLst>
            <pc:docMk/>
            <pc:sldMk cId="0" sldId="278"/>
            <ac:picMk id="6" creationId="{E1508631-CC7C-6882-C35F-B2F9F13A0204}"/>
          </ac:picMkLst>
        </pc:picChg>
      </pc:sldChg>
    </pc:docChg>
  </pc:docChgLst>
</pc:chgInfo>
</file>

<file path=ppt/media/image1.jpg>
</file>

<file path=ppt/media/image10.jpe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641d900745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641d900745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41d900745_8_12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41d900745_8_12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641d900745_13_4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641d900745_13_4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641d900745_8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641d900745_8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641d900745_8_120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641d900745_8_12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641d900745_13_4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641d900745_13_4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64376400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64376400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705f66ed5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705f66ed5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05f66ed5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705f66ed5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643764000b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643764000b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705f66ed5c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705f66ed5c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705f66ed5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705f66ed5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641d90074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641d90074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641d90074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641d90074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643764000b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643764000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5400000">
            <a:off x="60824" y="3596074"/>
            <a:ext cx="1486600" cy="1608352"/>
          </a:xfrm>
          <a:custGeom>
            <a:avLst/>
            <a:gdLst/>
            <a:ahLst/>
            <a:cxnLst/>
            <a:rect l="l" t="t" r="r" b="b"/>
            <a:pathLst>
              <a:path w="37839" h="40938" extrusionOk="0">
                <a:moveTo>
                  <a:pt x="37839" y="0"/>
                </a:moveTo>
                <a:cubicBezTo>
                  <a:pt x="31770" y="767"/>
                  <a:pt x="28951" y="3515"/>
                  <a:pt x="26969" y="11313"/>
                </a:cubicBezTo>
                <a:cubicBezTo>
                  <a:pt x="24991" y="19111"/>
                  <a:pt x="19814" y="21473"/>
                  <a:pt x="9908" y="26266"/>
                </a:cubicBezTo>
                <a:cubicBezTo>
                  <a:pt x="1" y="31059"/>
                  <a:pt x="3737" y="40938"/>
                  <a:pt x="3737" y="40938"/>
                </a:cubicBezTo>
                <a:lnTo>
                  <a:pt x="37839" y="40938"/>
                </a:lnTo>
                <a:lnTo>
                  <a:pt x="37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flipH="1">
            <a:off x="4392925" y="-1"/>
            <a:ext cx="4751065" cy="5140175"/>
          </a:xfrm>
          <a:custGeom>
            <a:avLst/>
            <a:gdLst/>
            <a:ahLst/>
            <a:cxnLst/>
            <a:rect l="l" t="t" r="r" b="b"/>
            <a:pathLst>
              <a:path w="37839" h="40938" extrusionOk="0">
                <a:moveTo>
                  <a:pt x="37839" y="0"/>
                </a:moveTo>
                <a:cubicBezTo>
                  <a:pt x="31770" y="767"/>
                  <a:pt x="28951" y="3515"/>
                  <a:pt x="26969" y="11313"/>
                </a:cubicBezTo>
                <a:cubicBezTo>
                  <a:pt x="24991" y="19111"/>
                  <a:pt x="19814" y="21473"/>
                  <a:pt x="9908" y="26266"/>
                </a:cubicBezTo>
                <a:cubicBezTo>
                  <a:pt x="1" y="31059"/>
                  <a:pt x="3737" y="40938"/>
                  <a:pt x="3737" y="40938"/>
                </a:cubicBezTo>
                <a:lnTo>
                  <a:pt x="37839" y="40938"/>
                </a:lnTo>
                <a:lnTo>
                  <a:pt x="378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489450" y="767538"/>
            <a:ext cx="3934800" cy="28158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9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6404525" y="3526660"/>
            <a:ext cx="20199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latin typeface="Abel"/>
                <a:ea typeface="Abel"/>
                <a:cs typeface="Abel"/>
                <a:sym typeface="Abe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
    <p:spTree>
      <p:nvGrpSpPr>
        <p:cNvPr id="1" name="Shape 88"/>
        <p:cNvGrpSpPr/>
        <p:nvPr/>
      </p:nvGrpSpPr>
      <p:grpSpPr>
        <a:xfrm>
          <a:off x="0" y="0"/>
          <a:ext cx="0" cy="0"/>
          <a:chOff x="0" y="0"/>
          <a:chExt cx="0" cy="0"/>
        </a:xfrm>
      </p:grpSpPr>
      <p:sp>
        <p:nvSpPr>
          <p:cNvPr id="89" name="Google Shape;89;p15"/>
          <p:cNvSpPr/>
          <p:nvPr/>
        </p:nvSpPr>
        <p:spPr>
          <a:xfrm rot="5400000" flipH="1">
            <a:off x="24840" y="-24774"/>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rot="5400000" flipH="1">
            <a:off x="5902170" y="1897985"/>
            <a:ext cx="3032226" cy="3458727"/>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txBox="1">
            <a:spLocks noGrp="1"/>
          </p:cNvSpPr>
          <p:nvPr>
            <p:ph type="ctrTitle"/>
          </p:nvPr>
        </p:nvSpPr>
        <p:spPr>
          <a:xfrm flipH="1">
            <a:off x="1140763" y="2970025"/>
            <a:ext cx="204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2" name="Google Shape;92;p15"/>
          <p:cNvSpPr txBox="1">
            <a:spLocks noGrp="1"/>
          </p:cNvSpPr>
          <p:nvPr>
            <p:ph type="subTitle" idx="1"/>
          </p:nvPr>
        </p:nvSpPr>
        <p:spPr>
          <a:xfrm flipH="1">
            <a:off x="1140746" y="3512450"/>
            <a:ext cx="20484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3" name="Google Shape;93;p15"/>
          <p:cNvSpPr txBox="1">
            <a:spLocks noGrp="1"/>
          </p:cNvSpPr>
          <p:nvPr>
            <p:ph type="ctrTitle" idx="2"/>
          </p:nvPr>
        </p:nvSpPr>
        <p:spPr>
          <a:xfrm flipH="1">
            <a:off x="3547763" y="2970025"/>
            <a:ext cx="204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5"/>
          <p:cNvSpPr txBox="1">
            <a:spLocks noGrp="1"/>
          </p:cNvSpPr>
          <p:nvPr>
            <p:ph type="subTitle" idx="3"/>
          </p:nvPr>
        </p:nvSpPr>
        <p:spPr>
          <a:xfrm flipH="1">
            <a:off x="3547742" y="3512450"/>
            <a:ext cx="20484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5" name="Google Shape;95;p15"/>
          <p:cNvSpPr txBox="1">
            <a:spLocks noGrp="1"/>
          </p:cNvSpPr>
          <p:nvPr>
            <p:ph type="ctrTitle" idx="4"/>
          </p:nvPr>
        </p:nvSpPr>
        <p:spPr>
          <a:xfrm flipH="1">
            <a:off x="5954801" y="2970025"/>
            <a:ext cx="204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6" name="Google Shape;96;p15"/>
          <p:cNvSpPr txBox="1">
            <a:spLocks noGrp="1"/>
          </p:cNvSpPr>
          <p:nvPr>
            <p:ph type="subTitle" idx="5"/>
          </p:nvPr>
        </p:nvSpPr>
        <p:spPr>
          <a:xfrm flipH="1">
            <a:off x="5954775" y="3512450"/>
            <a:ext cx="20484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7" name="Google Shape;97;p15"/>
          <p:cNvSpPr txBox="1">
            <a:spLocks noGrp="1"/>
          </p:cNvSpPr>
          <p:nvPr>
            <p:ph type="title" idx="6"/>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BLANK_1_1_1">
    <p:spTree>
      <p:nvGrpSpPr>
        <p:cNvPr id="1" name="Shape 98"/>
        <p:cNvGrpSpPr/>
        <p:nvPr/>
      </p:nvGrpSpPr>
      <p:grpSpPr>
        <a:xfrm>
          <a:off x="0" y="0"/>
          <a:ext cx="0" cy="0"/>
          <a:chOff x="0" y="0"/>
          <a:chExt cx="0" cy="0"/>
        </a:xfrm>
      </p:grpSpPr>
      <p:sp>
        <p:nvSpPr>
          <p:cNvPr id="99" name="Google Shape;99;p16"/>
          <p:cNvSpPr/>
          <p:nvPr/>
        </p:nvSpPr>
        <p:spPr>
          <a:xfrm rot="-5400000">
            <a:off x="-1019018" y="3311041"/>
            <a:ext cx="2851474" cy="813444"/>
          </a:xfrm>
          <a:custGeom>
            <a:avLst/>
            <a:gdLst/>
            <a:ahLst/>
            <a:cxnLst/>
            <a:rect l="l" t="t" r="r" b="b"/>
            <a:pathLst>
              <a:path w="59673" h="17023" extrusionOk="0">
                <a:moveTo>
                  <a:pt x="1" y="0"/>
                </a:moveTo>
                <a:lnTo>
                  <a:pt x="1" y="10300"/>
                </a:lnTo>
                <a:cubicBezTo>
                  <a:pt x="1816" y="14963"/>
                  <a:pt x="5927" y="17022"/>
                  <a:pt x="10137" y="17022"/>
                </a:cubicBezTo>
                <a:cubicBezTo>
                  <a:pt x="13923" y="17022"/>
                  <a:pt x="17789" y="15356"/>
                  <a:pt x="20137" y="12420"/>
                </a:cubicBezTo>
                <a:cubicBezTo>
                  <a:pt x="23652" y="8026"/>
                  <a:pt x="27201" y="4744"/>
                  <a:pt x="32830" y="4744"/>
                </a:cubicBezTo>
                <a:cubicBezTo>
                  <a:pt x="34252" y="4744"/>
                  <a:pt x="35808" y="4954"/>
                  <a:pt x="37529" y="5408"/>
                </a:cubicBezTo>
                <a:cubicBezTo>
                  <a:pt x="43485" y="6981"/>
                  <a:pt x="47292" y="8462"/>
                  <a:pt x="50664" y="8462"/>
                </a:cubicBezTo>
                <a:cubicBezTo>
                  <a:pt x="52120" y="8462"/>
                  <a:pt x="53496" y="8186"/>
                  <a:pt x="54928" y="7521"/>
                </a:cubicBezTo>
                <a:cubicBezTo>
                  <a:pt x="59672" y="5314"/>
                  <a:pt x="59672" y="0"/>
                  <a:pt x="5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6"/>
          <p:cNvSpPr txBox="1">
            <a:spLocks noGrp="1"/>
          </p:cNvSpPr>
          <p:nvPr>
            <p:ph type="title" idx="2"/>
          </p:nvPr>
        </p:nvSpPr>
        <p:spPr>
          <a:xfrm>
            <a:off x="1170501"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2" name="Google Shape;102;p16"/>
          <p:cNvSpPr txBox="1">
            <a:spLocks noGrp="1"/>
          </p:cNvSpPr>
          <p:nvPr>
            <p:ph type="subTitle" idx="1"/>
          </p:nvPr>
        </p:nvSpPr>
        <p:spPr>
          <a:xfrm>
            <a:off x="913025" y="240777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03" name="Google Shape;103;p16"/>
          <p:cNvSpPr txBox="1">
            <a:spLocks noGrp="1"/>
          </p:cNvSpPr>
          <p:nvPr>
            <p:ph type="title" idx="3"/>
          </p:nvPr>
        </p:nvSpPr>
        <p:spPr>
          <a:xfrm>
            <a:off x="6131126"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4" name="Google Shape;104;p16"/>
          <p:cNvSpPr txBox="1">
            <a:spLocks noGrp="1"/>
          </p:cNvSpPr>
          <p:nvPr>
            <p:ph type="subTitle" idx="4"/>
          </p:nvPr>
        </p:nvSpPr>
        <p:spPr>
          <a:xfrm>
            <a:off x="5934350" y="2407775"/>
            <a:ext cx="2236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05" name="Google Shape;105;p16"/>
          <p:cNvSpPr txBox="1">
            <a:spLocks noGrp="1"/>
          </p:cNvSpPr>
          <p:nvPr>
            <p:ph type="title" idx="5"/>
          </p:nvPr>
        </p:nvSpPr>
        <p:spPr>
          <a:xfrm>
            <a:off x="3652288" y="302238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6" name="Google Shape;106;p16"/>
          <p:cNvSpPr txBox="1">
            <a:spLocks noGrp="1"/>
          </p:cNvSpPr>
          <p:nvPr>
            <p:ph type="subTitle" idx="6"/>
          </p:nvPr>
        </p:nvSpPr>
        <p:spPr>
          <a:xfrm>
            <a:off x="3394017"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07" name="Google Shape;107;p16"/>
          <p:cNvSpPr txBox="1">
            <a:spLocks noGrp="1"/>
          </p:cNvSpPr>
          <p:nvPr>
            <p:ph type="title" idx="7"/>
          </p:nvPr>
        </p:nvSpPr>
        <p:spPr>
          <a:xfrm>
            <a:off x="3651738"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8" name="Google Shape;108;p16"/>
          <p:cNvSpPr txBox="1">
            <a:spLocks noGrp="1"/>
          </p:cNvSpPr>
          <p:nvPr>
            <p:ph type="subTitle" idx="8"/>
          </p:nvPr>
        </p:nvSpPr>
        <p:spPr>
          <a:xfrm>
            <a:off x="3394338" y="240777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09" name="Google Shape;109;p16"/>
          <p:cNvSpPr txBox="1">
            <a:spLocks noGrp="1"/>
          </p:cNvSpPr>
          <p:nvPr>
            <p:ph type="title" idx="9"/>
          </p:nvPr>
        </p:nvSpPr>
        <p:spPr>
          <a:xfrm>
            <a:off x="1169738" y="302238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0" name="Google Shape;110;p16"/>
          <p:cNvSpPr txBox="1">
            <a:spLocks noGrp="1"/>
          </p:cNvSpPr>
          <p:nvPr>
            <p:ph type="subTitle" idx="13"/>
          </p:nvPr>
        </p:nvSpPr>
        <p:spPr>
          <a:xfrm>
            <a:off x="912225"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11" name="Google Shape;111;p16"/>
          <p:cNvSpPr txBox="1">
            <a:spLocks noGrp="1"/>
          </p:cNvSpPr>
          <p:nvPr>
            <p:ph type="title" idx="14"/>
          </p:nvPr>
        </p:nvSpPr>
        <p:spPr>
          <a:xfrm>
            <a:off x="6329600" y="3022388"/>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2" name="Google Shape;112;p16"/>
          <p:cNvSpPr txBox="1">
            <a:spLocks noGrp="1"/>
          </p:cNvSpPr>
          <p:nvPr>
            <p:ph type="subTitle" idx="15"/>
          </p:nvPr>
        </p:nvSpPr>
        <p:spPr>
          <a:xfrm>
            <a:off x="5875671"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BLANK_1_1_1_2">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19750" y="1471650"/>
            <a:ext cx="5704200" cy="2200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7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design ">
  <p:cSld name="TITLE_ONLY_1">
    <p:spTree>
      <p:nvGrpSpPr>
        <p:cNvPr id="1" name="Shape 115"/>
        <p:cNvGrpSpPr/>
        <p:nvPr/>
      </p:nvGrpSpPr>
      <p:grpSpPr>
        <a:xfrm>
          <a:off x="0" y="0"/>
          <a:ext cx="0" cy="0"/>
          <a:chOff x="0" y="0"/>
          <a:chExt cx="0" cy="0"/>
        </a:xfrm>
      </p:grpSpPr>
      <p:sp>
        <p:nvSpPr>
          <p:cNvPr id="116" name="Google Shape;116;p18"/>
          <p:cNvSpPr/>
          <p:nvPr/>
        </p:nvSpPr>
        <p:spPr>
          <a:xfrm>
            <a:off x="7239778" y="3190802"/>
            <a:ext cx="1904227" cy="1945172"/>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0" y="0"/>
            <a:ext cx="2675012" cy="966483"/>
          </a:xfrm>
          <a:custGeom>
            <a:avLst/>
            <a:gdLst/>
            <a:ahLst/>
            <a:cxnLst/>
            <a:rect l="l" t="t" r="r" b="b"/>
            <a:pathLst>
              <a:path w="61918" h="22371" extrusionOk="0">
                <a:moveTo>
                  <a:pt x="1" y="0"/>
                </a:moveTo>
                <a:lnTo>
                  <a:pt x="1" y="19582"/>
                </a:lnTo>
                <a:cubicBezTo>
                  <a:pt x="2348" y="19298"/>
                  <a:pt x="4561" y="19170"/>
                  <a:pt x="6829" y="19170"/>
                </a:cubicBezTo>
                <a:cubicBezTo>
                  <a:pt x="14097" y="19170"/>
                  <a:pt x="21932" y="20484"/>
                  <a:pt x="36559" y="22179"/>
                </a:cubicBezTo>
                <a:cubicBezTo>
                  <a:pt x="37673" y="22308"/>
                  <a:pt x="38754" y="22370"/>
                  <a:pt x="39802" y="22370"/>
                </a:cubicBezTo>
                <a:cubicBezTo>
                  <a:pt x="52890" y="22370"/>
                  <a:pt x="60749" y="12589"/>
                  <a:pt x="61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design 5">
  <p:cSld name="TITLE_ONLY_1_1_1_1_1">
    <p:spTree>
      <p:nvGrpSpPr>
        <p:cNvPr id="1" name="Shape 131"/>
        <p:cNvGrpSpPr/>
        <p:nvPr/>
      </p:nvGrpSpPr>
      <p:grpSpPr>
        <a:xfrm>
          <a:off x="0" y="0"/>
          <a:ext cx="0" cy="0"/>
          <a:chOff x="0" y="0"/>
          <a:chExt cx="0" cy="0"/>
        </a:xfrm>
      </p:grpSpPr>
      <p:sp>
        <p:nvSpPr>
          <p:cNvPr id="132" name="Google Shape;132;p22"/>
          <p:cNvSpPr/>
          <p:nvPr/>
        </p:nvSpPr>
        <p:spPr>
          <a:xfrm>
            <a:off x="7105950" y="2086750"/>
            <a:ext cx="2037963" cy="3056755"/>
          </a:xfrm>
          <a:custGeom>
            <a:avLst/>
            <a:gdLst/>
            <a:ahLst/>
            <a:cxnLst/>
            <a:rect l="l" t="t" r="r" b="b"/>
            <a:pathLst>
              <a:path w="16141" h="24210" extrusionOk="0">
                <a:moveTo>
                  <a:pt x="16141" y="0"/>
                </a:moveTo>
                <a:cubicBezTo>
                  <a:pt x="5570" y="1350"/>
                  <a:pt x="0" y="9861"/>
                  <a:pt x="1321" y="19259"/>
                </a:cubicBezTo>
                <a:cubicBezTo>
                  <a:pt x="1729" y="21075"/>
                  <a:pt x="2351" y="22723"/>
                  <a:pt x="3145" y="24209"/>
                </a:cubicBezTo>
                <a:lnTo>
                  <a:pt x="16141" y="24209"/>
                </a:lnTo>
                <a:lnTo>
                  <a:pt x="161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rot="5400000">
            <a:off x="-1719131" y="1702008"/>
            <a:ext cx="5160623" cy="1722361"/>
          </a:xfrm>
          <a:custGeom>
            <a:avLst/>
            <a:gdLst/>
            <a:ahLst/>
            <a:cxnLst/>
            <a:rect l="l" t="t" r="r" b="b"/>
            <a:pathLst>
              <a:path w="71895" h="23995" extrusionOk="0">
                <a:moveTo>
                  <a:pt x="21214" y="0"/>
                </a:moveTo>
                <a:cubicBezTo>
                  <a:pt x="18150" y="0"/>
                  <a:pt x="15133" y="613"/>
                  <a:pt x="12269" y="1887"/>
                </a:cubicBezTo>
                <a:cubicBezTo>
                  <a:pt x="2418" y="6270"/>
                  <a:pt x="0" y="17732"/>
                  <a:pt x="0" y="17732"/>
                </a:cubicBezTo>
                <a:lnTo>
                  <a:pt x="0" y="23995"/>
                </a:lnTo>
                <a:lnTo>
                  <a:pt x="71894" y="23995"/>
                </a:lnTo>
                <a:lnTo>
                  <a:pt x="71894" y="15969"/>
                </a:lnTo>
                <a:cubicBezTo>
                  <a:pt x="69535" y="17370"/>
                  <a:pt x="66828" y="17986"/>
                  <a:pt x="63951" y="17986"/>
                </a:cubicBezTo>
                <a:cubicBezTo>
                  <a:pt x="56074" y="17986"/>
                  <a:pt x="46926" y="13373"/>
                  <a:pt x="40161" y="7661"/>
                </a:cubicBezTo>
                <a:cubicBezTo>
                  <a:pt x="34286" y="2703"/>
                  <a:pt x="27647" y="0"/>
                  <a:pt x="21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29" y="1125922"/>
            <a:ext cx="9144070" cy="4017631"/>
          </a:xfrm>
          <a:custGeom>
            <a:avLst/>
            <a:gdLst/>
            <a:ahLst/>
            <a:cxnLst/>
            <a:rect l="l" t="t" r="r" b="b"/>
            <a:pathLst>
              <a:path w="71821" h="31556" extrusionOk="0">
                <a:moveTo>
                  <a:pt x="71296" y="0"/>
                </a:moveTo>
                <a:cubicBezTo>
                  <a:pt x="60837" y="0"/>
                  <a:pt x="54281" y="13932"/>
                  <a:pt x="41985" y="17710"/>
                </a:cubicBezTo>
                <a:cubicBezTo>
                  <a:pt x="39771" y="18390"/>
                  <a:pt x="37802" y="18683"/>
                  <a:pt x="35997" y="18683"/>
                </a:cubicBezTo>
                <a:cubicBezTo>
                  <a:pt x="25430" y="18683"/>
                  <a:pt x="20525" y="8623"/>
                  <a:pt x="5409" y="7269"/>
                </a:cubicBezTo>
                <a:cubicBezTo>
                  <a:pt x="4585" y="7195"/>
                  <a:pt x="3783" y="7160"/>
                  <a:pt x="3004" y="7160"/>
                </a:cubicBezTo>
                <a:cubicBezTo>
                  <a:pt x="1963" y="7160"/>
                  <a:pt x="962" y="7224"/>
                  <a:pt x="1" y="7346"/>
                </a:cubicBezTo>
                <a:lnTo>
                  <a:pt x="1" y="31555"/>
                </a:lnTo>
                <a:lnTo>
                  <a:pt x="71820" y="31555"/>
                </a:lnTo>
                <a:lnTo>
                  <a:pt x="71820" y="12"/>
                </a:lnTo>
                <a:cubicBezTo>
                  <a:pt x="71644" y="4"/>
                  <a:pt x="71470" y="0"/>
                  <a:pt x="71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0" y="-3319"/>
            <a:ext cx="6840085" cy="5271331"/>
          </a:xfrm>
          <a:custGeom>
            <a:avLst/>
            <a:gdLst/>
            <a:ahLst/>
            <a:cxnLst/>
            <a:rect l="l" t="t" r="r" b="b"/>
            <a:pathLst>
              <a:path w="50612" h="39005" extrusionOk="0">
                <a:moveTo>
                  <a:pt x="0" y="1"/>
                </a:moveTo>
                <a:lnTo>
                  <a:pt x="0" y="38373"/>
                </a:lnTo>
                <a:cubicBezTo>
                  <a:pt x="2481" y="38795"/>
                  <a:pt x="4983" y="39004"/>
                  <a:pt x="7479" y="39004"/>
                </a:cubicBezTo>
                <a:cubicBezTo>
                  <a:pt x="18546" y="39004"/>
                  <a:pt x="29478" y="34879"/>
                  <a:pt x="37820" y="26821"/>
                </a:cubicBezTo>
                <a:cubicBezTo>
                  <a:pt x="46532" y="18405"/>
                  <a:pt x="50612" y="7535"/>
                  <a:pt x="48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4"/>
          <p:cNvSpPr txBox="1">
            <a:spLocks noGrp="1"/>
          </p:cNvSpPr>
          <p:nvPr>
            <p:ph type="body" idx="1"/>
          </p:nvPr>
        </p:nvSpPr>
        <p:spPr>
          <a:xfrm>
            <a:off x="719750" y="1152475"/>
            <a:ext cx="7704600" cy="3416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rgbClr val="0C343D"/>
              </a:buClr>
              <a:buSzPts val="1000"/>
              <a:buFont typeface="Josefin Slab SemiBold"/>
              <a:buChar char="●"/>
              <a:defRPr/>
            </a:lvl1pPr>
            <a:lvl2pPr marL="914400" lvl="1" indent="-304800" rtl="0">
              <a:spcBef>
                <a:spcPts val="0"/>
              </a:spcBef>
              <a:spcAft>
                <a:spcPts val="0"/>
              </a:spcAft>
              <a:buClr>
                <a:srgbClr val="0C343D"/>
              </a:buClr>
              <a:buSzPts val="1200"/>
              <a:buFont typeface="Josefin Slab SemiBold"/>
              <a:buChar char="○"/>
              <a:defRPr/>
            </a:lvl2pPr>
            <a:lvl3pPr marL="1371600" lvl="2" indent="-304800" rtl="0">
              <a:spcBef>
                <a:spcPts val="1600"/>
              </a:spcBef>
              <a:spcAft>
                <a:spcPts val="0"/>
              </a:spcAft>
              <a:buClr>
                <a:srgbClr val="0C343D"/>
              </a:buClr>
              <a:buSzPts val="1200"/>
              <a:buFont typeface="Josefin Slab SemiBold"/>
              <a:buChar char="■"/>
              <a:defRPr/>
            </a:lvl3pPr>
            <a:lvl4pPr marL="1828800" lvl="3" indent="-304800" rtl="0">
              <a:spcBef>
                <a:spcPts val="1600"/>
              </a:spcBef>
              <a:spcAft>
                <a:spcPts val="0"/>
              </a:spcAft>
              <a:buClr>
                <a:srgbClr val="0C343D"/>
              </a:buClr>
              <a:buSzPts val="1200"/>
              <a:buFont typeface="Josefin Slab SemiBold"/>
              <a:buChar char="●"/>
              <a:defRPr/>
            </a:lvl4pPr>
            <a:lvl5pPr marL="2286000" lvl="4" indent="-304800" rtl="0">
              <a:spcBef>
                <a:spcPts val="1600"/>
              </a:spcBef>
              <a:spcAft>
                <a:spcPts val="0"/>
              </a:spcAft>
              <a:buClr>
                <a:srgbClr val="0C343D"/>
              </a:buClr>
              <a:buSzPts val="1200"/>
              <a:buFont typeface="Josefin Slab SemiBold"/>
              <a:buChar char="○"/>
              <a:defRPr/>
            </a:lvl5pPr>
            <a:lvl6pPr marL="2743200" lvl="5" indent="-304800" rtl="0">
              <a:spcBef>
                <a:spcPts val="1600"/>
              </a:spcBef>
              <a:spcAft>
                <a:spcPts val="0"/>
              </a:spcAft>
              <a:buClr>
                <a:srgbClr val="0C343D"/>
              </a:buClr>
              <a:buSzPts val="1200"/>
              <a:buFont typeface="Josefin Slab SemiBold"/>
              <a:buChar char="■"/>
              <a:defRPr/>
            </a:lvl6pPr>
            <a:lvl7pPr marL="3200400" lvl="6" indent="-304800" rtl="0">
              <a:spcBef>
                <a:spcPts val="1600"/>
              </a:spcBef>
              <a:spcAft>
                <a:spcPts val="0"/>
              </a:spcAft>
              <a:buClr>
                <a:srgbClr val="0C343D"/>
              </a:buClr>
              <a:buSzPts val="1200"/>
              <a:buFont typeface="Josefin Slab SemiBold"/>
              <a:buChar char="●"/>
              <a:defRPr/>
            </a:lvl7pPr>
            <a:lvl8pPr marL="3657600" lvl="7" indent="-304800" rtl="0">
              <a:spcBef>
                <a:spcPts val="1600"/>
              </a:spcBef>
              <a:spcAft>
                <a:spcPts val="0"/>
              </a:spcAft>
              <a:buClr>
                <a:srgbClr val="0C343D"/>
              </a:buClr>
              <a:buSzPts val="1200"/>
              <a:buFont typeface="Josefin Slab SemiBold"/>
              <a:buChar char="○"/>
              <a:defRPr/>
            </a:lvl8pPr>
            <a:lvl9pPr marL="4114800" lvl="8" indent="-304800" rtl="0">
              <a:spcBef>
                <a:spcPts val="1600"/>
              </a:spcBef>
              <a:spcAft>
                <a:spcPts val="1600"/>
              </a:spcAft>
              <a:buClr>
                <a:srgbClr val="0C343D"/>
              </a:buClr>
              <a:buSzPts val="1200"/>
              <a:buFont typeface="Josefin Slab SemiBold"/>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26"/>
        <p:cNvGrpSpPr/>
        <p:nvPr/>
      </p:nvGrpSpPr>
      <p:grpSpPr>
        <a:xfrm>
          <a:off x="0" y="0"/>
          <a:ext cx="0" cy="0"/>
          <a:chOff x="0" y="0"/>
          <a:chExt cx="0" cy="0"/>
        </a:xfrm>
      </p:grpSpPr>
      <p:sp>
        <p:nvSpPr>
          <p:cNvPr id="27" name="Google Shape;27;p5"/>
          <p:cNvSpPr/>
          <p:nvPr/>
        </p:nvSpPr>
        <p:spPr>
          <a:xfrm rot="10800000">
            <a:off x="5893466" y="1435759"/>
            <a:ext cx="3250534" cy="3707741"/>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rot="-5400000">
            <a:off x="6808690" y="-24774"/>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6101100" y="259453"/>
            <a:ext cx="870623" cy="622934"/>
          </a:xfrm>
          <a:custGeom>
            <a:avLst/>
            <a:gdLst/>
            <a:ahLst/>
            <a:cxnLst/>
            <a:rect l="l" t="t" r="r" b="b"/>
            <a:pathLst>
              <a:path w="16893" h="12087" extrusionOk="0">
                <a:moveTo>
                  <a:pt x="9066" y="1"/>
                </a:moveTo>
                <a:cubicBezTo>
                  <a:pt x="7695" y="1"/>
                  <a:pt x="6073" y="215"/>
                  <a:pt x="4159" y="725"/>
                </a:cubicBezTo>
                <a:cubicBezTo>
                  <a:pt x="1862" y="1337"/>
                  <a:pt x="375" y="2074"/>
                  <a:pt x="177" y="4210"/>
                </a:cubicBezTo>
                <a:cubicBezTo>
                  <a:pt x="1" y="6115"/>
                  <a:pt x="800" y="8433"/>
                  <a:pt x="2785" y="10177"/>
                </a:cubicBezTo>
                <a:cubicBezTo>
                  <a:pt x="4602" y="11773"/>
                  <a:pt x="6115" y="12087"/>
                  <a:pt x="7966" y="12087"/>
                </a:cubicBezTo>
                <a:cubicBezTo>
                  <a:pt x="8388" y="12087"/>
                  <a:pt x="8827" y="12070"/>
                  <a:pt x="9291" y="12049"/>
                </a:cubicBezTo>
                <a:cubicBezTo>
                  <a:pt x="12991" y="11881"/>
                  <a:pt x="16893" y="8342"/>
                  <a:pt x="15878" y="4210"/>
                </a:cubicBezTo>
                <a:cubicBezTo>
                  <a:pt x="15438" y="2422"/>
                  <a:pt x="13671" y="1"/>
                  <a:pt x="9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0" name="Google Shape;30;p5"/>
          <p:cNvSpPr/>
          <p:nvPr/>
        </p:nvSpPr>
        <p:spPr>
          <a:xfrm rot="-5400000" flipH="1">
            <a:off x="-1695830" y="1693257"/>
            <a:ext cx="5146274" cy="1754565"/>
          </a:xfrm>
          <a:custGeom>
            <a:avLst/>
            <a:gdLst/>
            <a:ahLst/>
            <a:cxnLst/>
            <a:rect l="l" t="t" r="r" b="b"/>
            <a:pathLst>
              <a:path w="64164" h="21876" extrusionOk="0">
                <a:moveTo>
                  <a:pt x="1" y="0"/>
                </a:moveTo>
                <a:cubicBezTo>
                  <a:pt x="2816" y="5505"/>
                  <a:pt x="7168" y="7234"/>
                  <a:pt x="15608" y="7234"/>
                </a:cubicBezTo>
                <a:cubicBezTo>
                  <a:pt x="17515" y="7234"/>
                  <a:pt x="19630" y="7146"/>
                  <a:pt x="21983" y="6993"/>
                </a:cubicBezTo>
                <a:cubicBezTo>
                  <a:pt x="22445" y="6963"/>
                  <a:pt x="22902" y="6948"/>
                  <a:pt x="23353" y="6948"/>
                </a:cubicBezTo>
                <a:cubicBezTo>
                  <a:pt x="32304" y="6948"/>
                  <a:pt x="39037" y="12718"/>
                  <a:pt x="44477" y="17793"/>
                </a:cubicBezTo>
                <a:cubicBezTo>
                  <a:pt x="47433" y="20550"/>
                  <a:pt x="50813" y="21875"/>
                  <a:pt x="54040" y="21875"/>
                </a:cubicBezTo>
                <a:cubicBezTo>
                  <a:pt x="58002" y="21875"/>
                  <a:pt x="61733" y="19877"/>
                  <a:pt x="64163" y="16081"/>
                </a:cubicBezTo>
                <a:lnTo>
                  <a:pt x="6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txBox="1">
            <a:spLocks noGrp="1"/>
          </p:cNvSpPr>
          <p:nvPr>
            <p:ph type="ctrTitle"/>
          </p:nvPr>
        </p:nvSpPr>
        <p:spPr>
          <a:xfrm flipH="1">
            <a:off x="888725" y="2934650"/>
            <a:ext cx="3289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2" name="Google Shape;32;p5"/>
          <p:cNvSpPr txBox="1">
            <a:spLocks noGrp="1"/>
          </p:cNvSpPr>
          <p:nvPr>
            <p:ph type="subTitle" idx="1"/>
          </p:nvPr>
        </p:nvSpPr>
        <p:spPr>
          <a:xfrm flipH="1">
            <a:off x="888702" y="3512450"/>
            <a:ext cx="3289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3" name="Google Shape;33;p5"/>
          <p:cNvSpPr txBox="1">
            <a:spLocks noGrp="1"/>
          </p:cNvSpPr>
          <p:nvPr>
            <p:ph type="ctrTitle" idx="2"/>
          </p:nvPr>
        </p:nvSpPr>
        <p:spPr>
          <a:xfrm flipH="1">
            <a:off x="5066581" y="2934638"/>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 name="Google Shape;34;p5"/>
          <p:cNvSpPr txBox="1">
            <a:spLocks noGrp="1"/>
          </p:cNvSpPr>
          <p:nvPr>
            <p:ph type="subTitle" idx="3"/>
          </p:nvPr>
        </p:nvSpPr>
        <p:spPr>
          <a:xfrm flipH="1">
            <a:off x="5066589" y="3512450"/>
            <a:ext cx="31887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5" name="Google Shape;35;p5"/>
          <p:cNvSpPr txBox="1">
            <a:spLocks noGrp="1"/>
          </p:cNvSpPr>
          <p:nvPr>
            <p:ph type="title" idx="4"/>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6"/>
          <p:cNvSpPr/>
          <p:nvPr/>
        </p:nvSpPr>
        <p:spPr>
          <a:xfrm>
            <a:off x="7623550" y="0"/>
            <a:ext cx="1520413" cy="960299"/>
          </a:xfrm>
          <a:custGeom>
            <a:avLst/>
            <a:gdLst/>
            <a:ahLst/>
            <a:cxnLst/>
            <a:rect l="l" t="t" r="r" b="b"/>
            <a:pathLst>
              <a:path w="38046" h="24030" extrusionOk="0">
                <a:moveTo>
                  <a:pt x="1" y="0"/>
                </a:moveTo>
                <a:cubicBezTo>
                  <a:pt x="623" y="13426"/>
                  <a:pt x="7226" y="24029"/>
                  <a:pt x="16713" y="24029"/>
                </a:cubicBezTo>
                <a:cubicBezTo>
                  <a:pt x="17940" y="24029"/>
                  <a:pt x="19217" y="23851"/>
                  <a:pt x="20534" y="23479"/>
                </a:cubicBezTo>
                <a:cubicBezTo>
                  <a:pt x="27977" y="21378"/>
                  <a:pt x="33287" y="20158"/>
                  <a:pt x="38046" y="19582"/>
                </a:cubicBezTo>
                <a:lnTo>
                  <a:pt x="380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p:nvPr/>
        </p:nvSpPr>
        <p:spPr>
          <a:xfrm rot="-5400000">
            <a:off x="6808690" y="-24774"/>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rot="-5400000">
            <a:off x="223581" y="1740803"/>
            <a:ext cx="3179116" cy="3626278"/>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txBox="1">
            <a:spLocks noGrp="1"/>
          </p:cNvSpPr>
          <p:nvPr>
            <p:ph type="title"/>
          </p:nvPr>
        </p:nvSpPr>
        <p:spPr>
          <a:xfrm>
            <a:off x="719750" y="1187500"/>
            <a:ext cx="6249000" cy="1598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6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3" name="Google Shape;43;p7"/>
          <p:cNvSpPr txBox="1">
            <a:spLocks noGrp="1"/>
          </p:cNvSpPr>
          <p:nvPr>
            <p:ph type="subTitle" idx="1"/>
          </p:nvPr>
        </p:nvSpPr>
        <p:spPr>
          <a:xfrm flipH="1">
            <a:off x="719725" y="2974750"/>
            <a:ext cx="32847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50"/>
        <p:cNvGrpSpPr/>
        <p:nvPr/>
      </p:nvGrpSpPr>
      <p:grpSpPr>
        <a:xfrm>
          <a:off x="0" y="0"/>
          <a:ext cx="0" cy="0"/>
          <a:chOff x="0" y="0"/>
          <a:chExt cx="0" cy="0"/>
        </a:xfrm>
      </p:grpSpPr>
      <p:sp>
        <p:nvSpPr>
          <p:cNvPr id="51" name="Google Shape;51;p9"/>
          <p:cNvSpPr/>
          <p:nvPr/>
        </p:nvSpPr>
        <p:spPr>
          <a:xfrm rot="5400000" flipH="1">
            <a:off x="5693570" y="1695845"/>
            <a:ext cx="5146274" cy="1754565"/>
          </a:xfrm>
          <a:custGeom>
            <a:avLst/>
            <a:gdLst/>
            <a:ahLst/>
            <a:cxnLst/>
            <a:rect l="l" t="t" r="r" b="b"/>
            <a:pathLst>
              <a:path w="64164" h="21876" extrusionOk="0">
                <a:moveTo>
                  <a:pt x="1" y="0"/>
                </a:moveTo>
                <a:cubicBezTo>
                  <a:pt x="2816" y="5505"/>
                  <a:pt x="7168" y="7234"/>
                  <a:pt x="15608" y="7234"/>
                </a:cubicBezTo>
                <a:cubicBezTo>
                  <a:pt x="17515" y="7234"/>
                  <a:pt x="19630" y="7146"/>
                  <a:pt x="21983" y="6993"/>
                </a:cubicBezTo>
                <a:cubicBezTo>
                  <a:pt x="22445" y="6963"/>
                  <a:pt x="22902" y="6948"/>
                  <a:pt x="23353" y="6948"/>
                </a:cubicBezTo>
                <a:cubicBezTo>
                  <a:pt x="32304" y="6948"/>
                  <a:pt x="39037" y="12718"/>
                  <a:pt x="44477" y="17793"/>
                </a:cubicBezTo>
                <a:cubicBezTo>
                  <a:pt x="47433" y="20550"/>
                  <a:pt x="50813" y="21875"/>
                  <a:pt x="54040" y="21875"/>
                </a:cubicBezTo>
                <a:cubicBezTo>
                  <a:pt x="58002" y="21875"/>
                  <a:pt x="61733" y="19877"/>
                  <a:pt x="64163" y="16081"/>
                </a:cubicBezTo>
                <a:lnTo>
                  <a:pt x="64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flipH="1">
            <a:off x="19" y="0"/>
            <a:ext cx="4212025" cy="5143476"/>
          </a:xfrm>
          <a:custGeom>
            <a:avLst/>
            <a:gdLst/>
            <a:ahLst/>
            <a:cxnLst/>
            <a:rect l="l" t="t" r="r" b="b"/>
            <a:pathLst>
              <a:path w="39251" h="47931" extrusionOk="0">
                <a:moveTo>
                  <a:pt x="21033" y="0"/>
                </a:moveTo>
                <a:cubicBezTo>
                  <a:pt x="24804" y="8909"/>
                  <a:pt x="24227" y="19157"/>
                  <a:pt x="15856" y="27953"/>
                </a:cubicBezTo>
                <a:cubicBezTo>
                  <a:pt x="8909" y="35252"/>
                  <a:pt x="3511" y="39402"/>
                  <a:pt x="0" y="47931"/>
                </a:cubicBezTo>
                <a:lnTo>
                  <a:pt x="39251" y="47931"/>
                </a:lnTo>
                <a:lnTo>
                  <a:pt x="392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rot="10800000">
            <a:off x="6304698" y="1196133"/>
            <a:ext cx="807612" cy="577801"/>
          </a:xfrm>
          <a:custGeom>
            <a:avLst/>
            <a:gdLst/>
            <a:ahLst/>
            <a:cxnLst/>
            <a:rect l="l" t="t" r="r" b="b"/>
            <a:pathLst>
              <a:path w="16893" h="12086" extrusionOk="0">
                <a:moveTo>
                  <a:pt x="9064" y="0"/>
                </a:moveTo>
                <a:cubicBezTo>
                  <a:pt x="7693" y="0"/>
                  <a:pt x="6072" y="215"/>
                  <a:pt x="4159" y="725"/>
                </a:cubicBezTo>
                <a:cubicBezTo>
                  <a:pt x="1862" y="1337"/>
                  <a:pt x="375" y="2073"/>
                  <a:pt x="177" y="4208"/>
                </a:cubicBezTo>
                <a:cubicBezTo>
                  <a:pt x="1" y="6113"/>
                  <a:pt x="800" y="8433"/>
                  <a:pt x="2785" y="10176"/>
                </a:cubicBezTo>
                <a:cubicBezTo>
                  <a:pt x="4602" y="11772"/>
                  <a:pt x="6115" y="12085"/>
                  <a:pt x="7966" y="12085"/>
                </a:cubicBezTo>
                <a:cubicBezTo>
                  <a:pt x="8388" y="12085"/>
                  <a:pt x="8827" y="12069"/>
                  <a:pt x="9291" y="12048"/>
                </a:cubicBezTo>
                <a:cubicBezTo>
                  <a:pt x="12991" y="11879"/>
                  <a:pt x="16893" y="8340"/>
                  <a:pt x="15878" y="4208"/>
                </a:cubicBezTo>
                <a:cubicBezTo>
                  <a:pt x="15438" y="2424"/>
                  <a:pt x="13670" y="0"/>
                  <a:pt x="9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54" name="Google Shape;54;p9"/>
          <p:cNvSpPr txBox="1">
            <a:spLocks noGrp="1"/>
          </p:cNvSpPr>
          <p:nvPr>
            <p:ph type="title"/>
          </p:nvPr>
        </p:nvSpPr>
        <p:spPr>
          <a:xfrm>
            <a:off x="4654150" y="1524362"/>
            <a:ext cx="3770100" cy="1820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5" name="Google Shape;55;p9"/>
          <p:cNvSpPr txBox="1">
            <a:spLocks noGrp="1"/>
          </p:cNvSpPr>
          <p:nvPr>
            <p:ph type="subTitle" idx="1"/>
          </p:nvPr>
        </p:nvSpPr>
        <p:spPr>
          <a:xfrm>
            <a:off x="5656150" y="3556450"/>
            <a:ext cx="2768100" cy="469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 name="Google Shape;56;p9"/>
          <p:cNvSpPr txBox="1">
            <a:spLocks noGrp="1"/>
          </p:cNvSpPr>
          <p:nvPr>
            <p:ph type="title" idx="2" hasCustomPrompt="1"/>
          </p:nvPr>
        </p:nvSpPr>
        <p:spPr>
          <a:xfrm flipH="1">
            <a:off x="6119950" y="636787"/>
            <a:ext cx="2304300" cy="11397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rgbClr val="E87E45"/>
              </a:buClr>
              <a:buSzPts val="3600"/>
              <a:buNone/>
              <a:defRPr sz="7200"/>
            </a:lvl1pPr>
            <a:lvl2pPr lvl="1"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E87E45"/>
              </a:buClr>
              <a:buSzPts val="3600"/>
              <a:buFont typeface="Fira Sans Extra Condensed Medium"/>
              <a:buNone/>
              <a:defRPr sz="3600">
                <a:solidFill>
                  <a:srgbClr val="E87E45"/>
                </a:solidFill>
                <a:latin typeface="Fira Sans Extra Condensed Medium"/>
                <a:ea typeface="Fira Sans Extra Condensed Medium"/>
                <a:cs typeface="Fira Sans Extra Condensed Medium"/>
                <a:sym typeface="Fira Sans Extra Condensed Medium"/>
              </a:defRPr>
            </a:lvl9pPr>
          </a:lstStyle>
          <a:p>
            <a:r>
              <a:t>xx%</a:t>
            </a:r>
          </a:p>
        </p:txBody>
      </p:sp>
      <p:sp>
        <p:nvSpPr>
          <p:cNvPr id="57" name="Google Shape;57;p9"/>
          <p:cNvSpPr/>
          <p:nvPr/>
        </p:nvSpPr>
        <p:spPr>
          <a:xfrm>
            <a:off x="3645498" y="1816375"/>
            <a:ext cx="2964468" cy="2120912"/>
          </a:xfrm>
          <a:custGeom>
            <a:avLst/>
            <a:gdLst/>
            <a:ahLst/>
            <a:cxnLst/>
            <a:rect l="l" t="t" r="r" b="b"/>
            <a:pathLst>
              <a:path w="16893" h="12086" extrusionOk="0">
                <a:moveTo>
                  <a:pt x="9064" y="0"/>
                </a:moveTo>
                <a:cubicBezTo>
                  <a:pt x="7693" y="0"/>
                  <a:pt x="6072" y="215"/>
                  <a:pt x="4159" y="725"/>
                </a:cubicBezTo>
                <a:cubicBezTo>
                  <a:pt x="1862" y="1337"/>
                  <a:pt x="375" y="2073"/>
                  <a:pt x="177" y="4208"/>
                </a:cubicBezTo>
                <a:cubicBezTo>
                  <a:pt x="1" y="6113"/>
                  <a:pt x="800" y="8433"/>
                  <a:pt x="2785" y="10176"/>
                </a:cubicBezTo>
                <a:cubicBezTo>
                  <a:pt x="4602" y="11772"/>
                  <a:pt x="6115" y="12085"/>
                  <a:pt x="7966" y="12085"/>
                </a:cubicBezTo>
                <a:cubicBezTo>
                  <a:pt x="8388" y="12085"/>
                  <a:pt x="8827" y="12069"/>
                  <a:pt x="9291" y="12048"/>
                </a:cubicBezTo>
                <a:cubicBezTo>
                  <a:pt x="12991" y="11879"/>
                  <a:pt x="16893" y="8340"/>
                  <a:pt x="15878" y="4208"/>
                </a:cubicBezTo>
                <a:cubicBezTo>
                  <a:pt x="15438" y="2424"/>
                  <a:pt x="13670" y="0"/>
                  <a:pt x="9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11"/>
          <p:cNvSpPr/>
          <p:nvPr/>
        </p:nvSpPr>
        <p:spPr>
          <a:xfrm>
            <a:off x="4528424" y="2063522"/>
            <a:ext cx="2961886" cy="2178058"/>
          </a:xfrm>
          <a:custGeom>
            <a:avLst/>
            <a:gdLst/>
            <a:ahLst/>
            <a:cxnLst/>
            <a:rect l="l" t="t" r="r" b="b"/>
            <a:pathLst>
              <a:path w="16498" h="12132" extrusionOk="0">
                <a:moveTo>
                  <a:pt x="7973" y="1"/>
                </a:moveTo>
                <a:cubicBezTo>
                  <a:pt x="7489" y="1"/>
                  <a:pt x="7030" y="47"/>
                  <a:pt x="6606" y="126"/>
                </a:cubicBezTo>
                <a:cubicBezTo>
                  <a:pt x="3445" y="716"/>
                  <a:pt x="576" y="3394"/>
                  <a:pt x="100" y="6519"/>
                </a:cubicBezTo>
                <a:cubicBezTo>
                  <a:pt x="26" y="7013"/>
                  <a:pt x="1" y="7501"/>
                  <a:pt x="23" y="7969"/>
                </a:cubicBezTo>
                <a:cubicBezTo>
                  <a:pt x="112" y="9903"/>
                  <a:pt x="1424" y="12132"/>
                  <a:pt x="4189" y="12132"/>
                </a:cubicBezTo>
                <a:cubicBezTo>
                  <a:pt x="4828" y="12132"/>
                  <a:pt x="5545" y="12012"/>
                  <a:pt x="6342" y="11743"/>
                </a:cubicBezTo>
                <a:cubicBezTo>
                  <a:pt x="9464" y="10688"/>
                  <a:pt x="14252" y="11303"/>
                  <a:pt x="15724" y="7969"/>
                </a:cubicBezTo>
                <a:cubicBezTo>
                  <a:pt x="16497" y="6214"/>
                  <a:pt x="15097" y="3742"/>
                  <a:pt x="13112" y="1998"/>
                </a:cubicBezTo>
                <a:cubicBezTo>
                  <a:pt x="11406" y="499"/>
                  <a:pt x="9558" y="1"/>
                  <a:pt x="7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5400000" flipH="1">
            <a:off x="6714033" y="2713533"/>
            <a:ext cx="2270301" cy="2589632"/>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rot="10800000" flipH="1">
            <a:off x="0" y="4168375"/>
            <a:ext cx="1265300" cy="975125"/>
          </a:xfrm>
          <a:custGeom>
            <a:avLst/>
            <a:gdLst/>
            <a:ahLst/>
            <a:cxnLst/>
            <a:rect l="l" t="t" r="r" b="b"/>
            <a:pathLst>
              <a:path w="50612" h="39005" extrusionOk="0">
                <a:moveTo>
                  <a:pt x="0" y="1"/>
                </a:moveTo>
                <a:lnTo>
                  <a:pt x="0" y="38373"/>
                </a:lnTo>
                <a:cubicBezTo>
                  <a:pt x="2481" y="38795"/>
                  <a:pt x="4983" y="39004"/>
                  <a:pt x="7479" y="39004"/>
                </a:cubicBezTo>
                <a:cubicBezTo>
                  <a:pt x="18546" y="39004"/>
                  <a:pt x="29478" y="34879"/>
                  <a:pt x="37820" y="26821"/>
                </a:cubicBezTo>
                <a:cubicBezTo>
                  <a:pt x="46532" y="18405"/>
                  <a:pt x="50612" y="7535"/>
                  <a:pt x="48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BLANK_2">
    <p:spTree>
      <p:nvGrpSpPr>
        <p:cNvPr id="1" name="Shape 69"/>
        <p:cNvGrpSpPr/>
        <p:nvPr/>
      </p:nvGrpSpPr>
      <p:grpSpPr>
        <a:xfrm>
          <a:off x="0" y="0"/>
          <a:ext cx="0" cy="0"/>
          <a:chOff x="0" y="0"/>
          <a:chExt cx="0" cy="0"/>
        </a:xfrm>
      </p:grpSpPr>
      <p:sp>
        <p:nvSpPr>
          <p:cNvPr id="70" name="Google Shape;70;p13"/>
          <p:cNvSpPr/>
          <p:nvPr/>
        </p:nvSpPr>
        <p:spPr>
          <a:xfrm flipH="1">
            <a:off x="0" y="1125900"/>
            <a:ext cx="9144070" cy="4017631"/>
          </a:xfrm>
          <a:custGeom>
            <a:avLst/>
            <a:gdLst/>
            <a:ahLst/>
            <a:cxnLst/>
            <a:rect l="l" t="t" r="r" b="b"/>
            <a:pathLst>
              <a:path w="71821" h="31556" extrusionOk="0">
                <a:moveTo>
                  <a:pt x="71296" y="0"/>
                </a:moveTo>
                <a:cubicBezTo>
                  <a:pt x="60837" y="0"/>
                  <a:pt x="54281" y="13932"/>
                  <a:pt x="41985" y="17710"/>
                </a:cubicBezTo>
                <a:cubicBezTo>
                  <a:pt x="39771" y="18390"/>
                  <a:pt x="37802" y="18683"/>
                  <a:pt x="35997" y="18683"/>
                </a:cubicBezTo>
                <a:cubicBezTo>
                  <a:pt x="25430" y="18683"/>
                  <a:pt x="20525" y="8623"/>
                  <a:pt x="5409" y="7269"/>
                </a:cubicBezTo>
                <a:cubicBezTo>
                  <a:pt x="4585" y="7195"/>
                  <a:pt x="3783" y="7160"/>
                  <a:pt x="3004" y="7160"/>
                </a:cubicBezTo>
                <a:cubicBezTo>
                  <a:pt x="1963" y="7160"/>
                  <a:pt x="962" y="7224"/>
                  <a:pt x="1" y="7346"/>
                </a:cubicBezTo>
                <a:lnTo>
                  <a:pt x="1" y="31555"/>
                </a:lnTo>
                <a:lnTo>
                  <a:pt x="71820" y="31555"/>
                </a:lnTo>
                <a:lnTo>
                  <a:pt x="71820" y="12"/>
                </a:lnTo>
                <a:cubicBezTo>
                  <a:pt x="71644" y="4"/>
                  <a:pt x="71470" y="0"/>
                  <a:pt x="71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71" name="Google Shape;71;p13"/>
          <p:cNvSpPr txBox="1">
            <a:spLocks noGrp="1"/>
          </p:cNvSpPr>
          <p:nvPr>
            <p:ph type="subTitle" idx="1"/>
          </p:nvPr>
        </p:nvSpPr>
        <p:spPr>
          <a:xfrm flipH="1">
            <a:off x="5987974" y="2825713"/>
            <a:ext cx="2229000" cy="67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E87E45"/>
              </a:buClr>
              <a:buSzPts val="1400"/>
              <a:buFont typeface="Playfair Display"/>
              <a:buNone/>
              <a:defRPr sz="3600">
                <a:latin typeface="Playfair Display"/>
                <a:ea typeface="Playfair Display"/>
                <a:cs typeface="Playfair Display"/>
                <a:sym typeface="Playfair Display"/>
              </a:defRPr>
            </a:lvl1pPr>
            <a:lvl2pPr lvl="1"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2pPr>
            <a:lvl3pPr lvl="2"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3pPr>
            <a:lvl4pPr lvl="3"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4pPr>
            <a:lvl5pPr lvl="4"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5pPr>
            <a:lvl6pPr lvl="5"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6pPr>
            <a:lvl7pPr lvl="6"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7pPr>
            <a:lvl8pPr lvl="7"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8pPr>
            <a:lvl9pPr lvl="8"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9pPr>
          </a:lstStyle>
          <a:p>
            <a:endParaRPr/>
          </a:p>
        </p:txBody>
      </p:sp>
      <p:sp>
        <p:nvSpPr>
          <p:cNvPr id="72" name="Google Shape;72;p13"/>
          <p:cNvSpPr txBox="1">
            <a:spLocks noGrp="1"/>
          </p:cNvSpPr>
          <p:nvPr>
            <p:ph type="subTitle" idx="2"/>
          </p:nvPr>
        </p:nvSpPr>
        <p:spPr>
          <a:xfrm flipH="1">
            <a:off x="927040" y="1249988"/>
            <a:ext cx="2229000" cy="670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E87E45"/>
              </a:buClr>
              <a:buSzPts val="1400"/>
              <a:buFont typeface="Playfair Display"/>
              <a:buNone/>
              <a:defRPr sz="3600">
                <a:latin typeface="Playfair Display"/>
                <a:ea typeface="Playfair Display"/>
                <a:cs typeface="Playfair Display"/>
                <a:sym typeface="Playfair Display"/>
              </a:defRPr>
            </a:lvl1pPr>
            <a:lvl2pPr lvl="1"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2pPr>
            <a:lvl3pPr lvl="2"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3pPr>
            <a:lvl4pPr lvl="3"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4pPr>
            <a:lvl5pPr lvl="4"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5pPr>
            <a:lvl6pPr lvl="5"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6pPr>
            <a:lvl7pPr lvl="6"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7pPr>
            <a:lvl8pPr lvl="7"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8pPr>
            <a:lvl9pPr lvl="8"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9pPr>
          </a:lstStyle>
          <a:p>
            <a:endParaRPr/>
          </a:p>
        </p:txBody>
      </p:sp>
      <p:sp>
        <p:nvSpPr>
          <p:cNvPr id="73" name="Google Shape;73;p13"/>
          <p:cNvSpPr txBox="1">
            <a:spLocks noGrp="1"/>
          </p:cNvSpPr>
          <p:nvPr>
            <p:ph type="subTitle" idx="3"/>
          </p:nvPr>
        </p:nvSpPr>
        <p:spPr>
          <a:xfrm flipH="1">
            <a:off x="927040" y="2825713"/>
            <a:ext cx="2229000" cy="670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E87E45"/>
              </a:buClr>
              <a:buSzPts val="1400"/>
              <a:buFont typeface="Playfair Display"/>
              <a:buNone/>
              <a:defRPr sz="3600">
                <a:latin typeface="Playfair Display"/>
                <a:ea typeface="Playfair Display"/>
                <a:cs typeface="Playfair Display"/>
                <a:sym typeface="Playfair Display"/>
              </a:defRPr>
            </a:lvl1pPr>
            <a:lvl2pPr lvl="1"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2pPr>
            <a:lvl3pPr lvl="2"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3pPr>
            <a:lvl4pPr lvl="3"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4pPr>
            <a:lvl5pPr lvl="4"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5pPr>
            <a:lvl6pPr lvl="5"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6pPr>
            <a:lvl7pPr lvl="6"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7pPr>
            <a:lvl8pPr lvl="7"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8pPr>
            <a:lvl9pPr lvl="8"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9pPr>
          </a:lstStyle>
          <a:p>
            <a:endParaRPr/>
          </a:p>
        </p:txBody>
      </p:sp>
      <p:sp>
        <p:nvSpPr>
          <p:cNvPr id="74" name="Google Shape;74;p13"/>
          <p:cNvSpPr txBox="1">
            <a:spLocks noGrp="1"/>
          </p:cNvSpPr>
          <p:nvPr>
            <p:ph type="title" hasCustomPrompt="1"/>
          </p:nvPr>
        </p:nvSpPr>
        <p:spPr>
          <a:xfrm flipH="1">
            <a:off x="4912038" y="3128245"/>
            <a:ext cx="739500" cy="502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87E45"/>
              </a:buClr>
              <a:buSzPts val="3600"/>
              <a:buNone/>
              <a:defRPr sz="4000"/>
            </a:lvl1pPr>
            <a:lvl2pPr lvl="1" algn="ctr" rtl="0">
              <a:spcBef>
                <a:spcPts val="0"/>
              </a:spcBef>
              <a:spcAft>
                <a:spcPts val="0"/>
              </a:spcAft>
              <a:buClr>
                <a:srgbClr val="E87E45"/>
              </a:buClr>
              <a:buSzPts val="3600"/>
              <a:buNone/>
              <a:defRPr sz="3600">
                <a:solidFill>
                  <a:srgbClr val="E87E45"/>
                </a:solidFill>
              </a:defRPr>
            </a:lvl2pPr>
            <a:lvl3pPr lvl="2" algn="ctr" rtl="0">
              <a:spcBef>
                <a:spcPts val="0"/>
              </a:spcBef>
              <a:spcAft>
                <a:spcPts val="0"/>
              </a:spcAft>
              <a:buClr>
                <a:srgbClr val="E87E45"/>
              </a:buClr>
              <a:buSzPts val="3600"/>
              <a:buNone/>
              <a:defRPr sz="3600">
                <a:solidFill>
                  <a:srgbClr val="E87E45"/>
                </a:solidFill>
              </a:defRPr>
            </a:lvl3pPr>
            <a:lvl4pPr lvl="3" algn="ctr" rtl="0">
              <a:spcBef>
                <a:spcPts val="0"/>
              </a:spcBef>
              <a:spcAft>
                <a:spcPts val="0"/>
              </a:spcAft>
              <a:buClr>
                <a:srgbClr val="E87E45"/>
              </a:buClr>
              <a:buSzPts val="3600"/>
              <a:buNone/>
              <a:defRPr sz="3600">
                <a:solidFill>
                  <a:srgbClr val="E87E45"/>
                </a:solidFill>
              </a:defRPr>
            </a:lvl4pPr>
            <a:lvl5pPr lvl="4" algn="ctr" rtl="0">
              <a:spcBef>
                <a:spcPts val="0"/>
              </a:spcBef>
              <a:spcAft>
                <a:spcPts val="0"/>
              </a:spcAft>
              <a:buClr>
                <a:srgbClr val="E87E45"/>
              </a:buClr>
              <a:buSzPts val="3600"/>
              <a:buNone/>
              <a:defRPr sz="3600">
                <a:solidFill>
                  <a:srgbClr val="E87E45"/>
                </a:solidFill>
              </a:defRPr>
            </a:lvl5pPr>
            <a:lvl6pPr lvl="5" algn="ctr" rtl="0">
              <a:spcBef>
                <a:spcPts val="0"/>
              </a:spcBef>
              <a:spcAft>
                <a:spcPts val="0"/>
              </a:spcAft>
              <a:buClr>
                <a:srgbClr val="E87E45"/>
              </a:buClr>
              <a:buSzPts val="3600"/>
              <a:buNone/>
              <a:defRPr sz="3600">
                <a:solidFill>
                  <a:srgbClr val="E87E45"/>
                </a:solidFill>
              </a:defRPr>
            </a:lvl6pPr>
            <a:lvl7pPr lvl="6" algn="ctr" rtl="0">
              <a:spcBef>
                <a:spcPts val="0"/>
              </a:spcBef>
              <a:spcAft>
                <a:spcPts val="0"/>
              </a:spcAft>
              <a:buClr>
                <a:srgbClr val="E87E45"/>
              </a:buClr>
              <a:buSzPts val="3600"/>
              <a:buNone/>
              <a:defRPr sz="3600">
                <a:solidFill>
                  <a:srgbClr val="E87E45"/>
                </a:solidFill>
              </a:defRPr>
            </a:lvl7pPr>
            <a:lvl8pPr lvl="7" algn="ctr" rtl="0">
              <a:spcBef>
                <a:spcPts val="0"/>
              </a:spcBef>
              <a:spcAft>
                <a:spcPts val="0"/>
              </a:spcAft>
              <a:buClr>
                <a:srgbClr val="E87E45"/>
              </a:buClr>
              <a:buSzPts val="3600"/>
              <a:buNone/>
              <a:defRPr sz="3600">
                <a:solidFill>
                  <a:srgbClr val="E87E45"/>
                </a:solidFill>
              </a:defRPr>
            </a:lvl8pPr>
            <a:lvl9pPr lvl="8" algn="ctr" rtl="0">
              <a:spcBef>
                <a:spcPts val="0"/>
              </a:spcBef>
              <a:spcAft>
                <a:spcPts val="0"/>
              </a:spcAft>
              <a:buClr>
                <a:srgbClr val="E87E45"/>
              </a:buClr>
              <a:buSzPts val="3600"/>
              <a:buNone/>
              <a:defRPr sz="3600">
                <a:solidFill>
                  <a:srgbClr val="E87E45"/>
                </a:solidFill>
              </a:defRPr>
            </a:lvl9pPr>
          </a:lstStyle>
          <a:p>
            <a:r>
              <a:t>xx%</a:t>
            </a:r>
          </a:p>
        </p:txBody>
      </p:sp>
      <p:sp>
        <p:nvSpPr>
          <p:cNvPr id="75" name="Google Shape;75;p13"/>
          <p:cNvSpPr txBox="1">
            <a:spLocks noGrp="1"/>
          </p:cNvSpPr>
          <p:nvPr>
            <p:ph type="title" idx="4" hasCustomPrompt="1"/>
          </p:nvPr>
        </p:nvSpPr>
        <p:spPr>
          <a:xfrm flipH="1">
            <a:off x="3474314" y="1548787"/>
            <a:ext cx="739500" cy="502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87E45"/>
              </a:buClr>
              <a:buSzPts val="3600"/>
              <a:buNone/>
              <a:defRPr sz="4000"/>
            </a:lvl1pPr>
            <a:lvl2pPr lvl="1" algn="ctr" rtl="0">
              <a:spcBef>
                <a:spcPts val="0"/>
              </a:spcBef>
              <a:spcAft>
                <a:spcPts val="0"/>
              </a:spcAft>
              <a:buClr>
                <a:srgbClr val="E87E45"/>
              </a:buClr>
              <a:buSzPts val="3600"/>
              <a:buNone/>
              <a:defRPr sz="3600">
                <a:solidFill>
                  <a:srgbClr val="E87E45"/>
                </a:solidFill>
              </a:defRPr>
            </a:lvl2pPr>
            <a:lvl3pPr lvl="2" algn="ctr" rtl="0">
              <a:spcBef>
                <a:spcPts val="0"/>
              </a:spcBef>
              <a:spcAft>
                <a:spcPts val="0"/>
              </a:spcAft>
              <a:buClr>
                <a:srgbClr val="E87E45"/>
              </a:buClr>
              <a:buSzPts val="3600"/>
              <a:buNone/>
              <a:defRPr sz="3600">
                <a:solidFill>
                  <a:srgbClr val="E87E45"/>
                </a:solidFill>
              </a:defRPr>
            </a:lvl3pPr>
            <a:lvl4pPr lvl="3" algn="ctr" rtl="0">
              <a:spcBef>
                <a:spcPts val="0"/>
              </a:spcBef>
              <a:spcAft>
                <a:spcPts val="0"/>
              </a:spcAft>
              <a:buClr>
                <a:srgbClr val="E87E45"/>
              </a:buClr>
              <a:buSzPts val="3600"/>
              <a:buNone/>
              <a:defRPr sz="3600">
                <a:solidFill>
                  <a:srgbClr val="E87E45"/>
                </a:solidFill>
              </a:defRPr>
            </a:lvl4pPr>
            <a:lvl5pPr lvl="4" algn="ctr" rtl="0">
              <a:spcBef>
                <a:spcPts val="0"/>
              </a:spcBef>
              <a:spcAft>
                <a:spcPts val="0"/>
              </a:spcAft>
              <a:buClr>
                <a:srgbClr val="E87E45"/>
              </a:buClr>
              <a:buSzPts val="3600"/>
              <a:buNone/>
              <a:defRPr sz="3600">
                <a:solidFill>
                  <a:srgbClr val="E87E45"/>
                </a:solidFill>
              </a:defRPr>
            </a:lvl5pPr>
            <a:lvl6pPr lvl="5" algn="ctr" rtl="0">
              <a:spcBef>
                <a:spcPts val="0"/>
              </a:spcBef>
              <a:spcAft>
                <a:spcPts val="0"/>
              </a:spcAft>
              <a:buClr>
                <a:srgbClr val="E87E45"/>
              </a:buClr>
              <a:buSzPts val="3600"/>
              <a:buNone/>
              <a:defRPr sz="3600">
                <a:solidFill>
                  <a:srgbClr val="E87E45"/>
                </a:solidFill>
              </a:defRPr>
            </a:lvl6pPr>
            <a:lvl7pPr lvl="6" algn="ctr" rtl="0">
              <a:spcBef>
                <a:spcPts val="0"/>
              </a:spcBef>
              <a:spcAft>
                <a:spcPts val="0"/>
              </a:spcAft>
              <a:buClr>
                <a:srgbClr val="E87E45"/>
              </a:buClr>
              <a:buSzPts val="3600"/>
              <a:buNone/>
              <a:defRPr sz="3600">
                <a:solidFill>
                  <a:srgbClr val="E87E45"/>
                </a:solidFill>
              </a:defRPr>
            </a:lvl7pPr>
            <a:lvl8pPr lvl="7" algn="ctr" rtl="0">
              <a:spcBef>
                <a:spcPts val="0"/>
              </a:spcBef>
              <a:spcAft>
                <a:spcPts val="0"/>
              </a:spcAft>
              <a:buClr>
                <a:srgbClr val="E87E45"/>
              </a:buClr>
              <a:buSzPts val="3600"/>
              <a:buNone/>
              <a:defRPr sz="3600">
                <a:solidFill>
                  <a:srgbClr val="E87E45"/>
                </a:solidFill>
              </a:defRPr>
            </a:lvl8pPr>
            <a:lvl9pPr lvl="8" algn="ctr" rtl="0">
              <a:spcBef>
                <a:spcPts val="0"/>
              </a:spcBef>
              <a:spcAft>
                <a:spcPts val="0"/>
              </a:spcAft>
              <a:buClr>
                <a:srgbClr val="E87E45"/>
              </a:buClr>
              <a:buSzPts val="3600"/>
              <a:buNone/>
              <a:defRPr sz="3600">
                <a:solidFill>
                  <a:srgbClr val="E87E45"/>
                </a:solidFill>
              </a:defRPr>
            </a:lvl9pPr>
          </a:lstStyle>
          <a:p>
            <a:r>
              <a:t>xx%</a:t>
            </a:r>
          </a:p>
        </p:txBody>
      </p:sp>
      <p:sp>
        <p:nvSpPr>
          <p:cNvPr id="76" name="Google Shape;76;p13"/>
          <p:cNvSpPr txBox="1">
            <a:spLocks noGrp="1"/>
          </p:cNvSpPr>
          <p:nvPr>
            <p:ph type="title" idx="5" hasCustomPrompt="1"/>
          </p:nvPr>
        </p:nvSpPr>
        <p:spPr>
          <a:xfrm flipH="1">
            <a:off x="3474314" y="3128245"/>
            <a:ext cx="739500" cy="502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87E45"/>
              </a:buClr>
              <a:buSzPts val="3600"/>
              <a:buNone/>
              <a:defRPr sz="4000"/>
            </a:lvl1pPr>
            <a:lvl2pPr lvl="1" algn="ctr" rtl="0">
              <a:spcBef>
                <a:spcPts val="0"/>
              </a:spcBef>
              <a:spcAft>
                <a:spcPts val="0"/>
              </a:spcAft>
              <a:buClr>
                <a:srgbClr val="E87E45"/>
              </a:buClr>
              <a:buSzPts val="3600"/>
              <a:buNone/>
              <a:defRPr sz="3600">
                <a:solidFill>
                  <a:srgbClr val="E87E45"/>
                </a:solidFill>
              </a:defRPr>
            </a:lvl2pPr>
            <a:lvl3pPr lvl="2" algn="ctr" rtl="0">
              <a:spcBef>
                <a:spcPts val="0"/>
              </a:spcBef>
              <a:spcAft>
                <a:spcPts val="0"/>
              </a:spcAft>
              <a:buClr>
                <a:srgbClr val="E87E45"/>
              </a:buClr>
              <a:buSzPts val="3600"/>
              <a:buNone/>
              <a:defRPr sz="3600">
                <a:solidFill>
                  <a:srgbClr val="E87E45"/>
                </a:solidFill>
              </a:defRPr>
            </a:lvl3pPr>
            <a:lvl4pPr lvl="3" algn="ctr" rtl="0">
              <a:spcBef>
                <a:spcPts val="0"/>
              </a:spcBef>
              <a:spcAft>
                <a:spcPts val="0"/>
              </a:spcAft>
              <a:buClr>
                <a:srgbClr val="E87E45"/>
              </a:buClr>
              <a:buSzPts val="3600"/>
              <a:buNone/>
              <a:defRPr sz="3600">
                <a:solidFill>
                  <a:srgbClr val="E87E45"/>
                </a:solidFill>
              </a:defRPr>
            </a:lvl4pPr>
            <a:lvl5pPr lvl="4" algn="ctr" rtl="0">
              <a:spcBef>
                <a:spcPts val="0"/>
              </a:spcBef>
              <a:spcAft>
                <a:spcPts val="0"/>
              </a:spcAft>
              <a:buClr>
                <a:srgbClr val="E87E45"/>
              </a:buClr>
              <a:buSzPts val="3600"/>
              <a:buNone/>
              <a:defRPr sz="3600">
                <a:solidFill>
                  <a:srgbClr val="E87E45"/>
                </a:solidFill>
              </a:defRPr>
            </a:lvl5pPr>
            <a:lvl6pPr lvl="5" algn="ctr" rtl="0">
              <a:spcBef>
                <a:spcPts val="0"/>
              </a:spcBef>
              <a:spcAft>
                <a:spcPts val="0"/>
              </a:spcAft>
              <a:buClr>
                <a:srgbClr val="E87E45"/>
              </a:buClr>
              <a:buSzPts val="3600"/>
              <a:buNone/>
              <a:defRPr sz="3600">
                <a:solidFill>
                  <a:srgbClr val="E87E45"/>
                </a:solidFill>
              </a:defRPr>
            </a:lvl6pPr>
            <a:lvl7pPr lvl="6" algn="ctr" rtl="0">
              <a:spcBef>
                <a:spcPts val="0"/>
              </a:spcBef>
              <a:spcAft>
                <a:spcPts val="0"/>
              </a:spcAft>
              <a:buClr>
                <a:srgbClr val="E87E45"/>
              </a:buClr>
              <a:buSzPts val="3600"/>
              <a:buNone/>
              <a:defRPr sz="3600">
                <a:solidFill>
                  <a:srgbClr val="E87E45"/>
                </a:solidFill>
              </a:defRPr>
            </a:lvl7pPr>
            <a:lvl8pPr lvl="7" algn="ctr" rtl="0">
              <a:spcBef>
                <a:spcPts val="0"/>
              </a:spcBef>
              <a:spcAft>
                <a:spcPts val="0"/>
              </a:spcAft>
              <a:buClr>
                <a:srgbClr val="E87E45"/>
              </a:buClr>
              <a:buSzPts val="3600"/>
              <a:buNone/>
              <a:defRPr sz="3600">
                <a:solidFill>
                  <a:srgbClr val="E87E45"/>
                </a:solidFill>
              </a:defRPr>
            </a:lvl8pPr>
            <a:lvl9pPr lvl="8" algn="ctr" rtl="0">
              <a:spcBef>
                <a:spcPts val="0"/>
              </a:spcBef>
              <a:spcAft>
                <a:spcPts val="0"/>
              </a:spcAft>
              <a:buClr>
                <a:srgbClr val="E87E45"/>
              </a:buClr>
              <a:buSzPts val="3600"/>
              <a:buNone/>
              <a:defRPr sz="3600">
                <a:solidFill>
                  <a:srgbClr val="E87E45"/>
                </a:solidFill>
              </a:defRPr>
            </a:lvl9pPr>
          </a:lstStyle>
          <a:p>
            <a:r>
              <a:t>xx%</a:t>
            </a:r>
          </a:p>
        </p:txBody>
      </p:sp>
      <p:sp>
        <p:nvSpPr>
          <p:cNvPr id="77" name="Google Shape;77;p13"/>
          <p:cNvSpPr txBox="1">
            <a:spLocks noGrp="1"/>
          </p:cNvSpPr>
          <p:nvPr>
            <p:ph type="subTitle" idx="6"/>
          </p:nvPr>
        </p:nvSpPr>
        <p:spPr>
          <a:xfrm flipH="1">
            <a:off x="1314640" y="1790813"/>
            <a:ext cx="18414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8" name="Google Shape;78;p13"/>
          <p:cNvSpPr txBox="1">
            <a:spLocks noGrp="1"/>
          </p:cNvSpPr>
          <p:nvPr>
            <p:ph type="subTitle" idx="7"/>
          </p:nvPr>
        </p:nvSpPr>
        <p:spPr>
          <a:xfrm flipH="1">
            <a:off x="1314640" y="3391888"/>
            <a:ext cx="18414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9" name="Google Shape;79;p13"/>
          <p:cNvSpPr txBox="1">
            <a:spLocks noGrp="1"/>
          </p:cNvSpPr>
          <p:nvPr>
            <p:ph type="subTitle" idx="8"/>
          </p:nvPr>
        </p:nvSpPr>
        <p:spPr>
          <a:xfrm flipH="1">
            <a:off x="5987974" y="3287938"/>
            <a:ext cx="1841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 name="Google Shape;80;p13"/>
          <p:cNvSpPr txBox="1">
            <a:spLocks noGrp="1"/>
          </p:cNvSpPr>
          <p:nvPr>
            <p:ph type="subTitle" idx="9"/>
          </p:nvPr>
        </p:nvSpPr>
        <p:spPr>
          <a:xfrm flipH="1">
            <a:off x="5987974" y="1249988"/>
            <a:ext cx="2229000" cy="67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E87E45"/>
              </a:buClr>
              <a:buSzPts val="1400"/>
              <a:buFont typeface="Playfair Display"/>
              <a:buNone/>
              <a:defRPr sz="3600">
                <a:latin typeface="Playfair Display"/>
                <a:ea typeface="Playfair Display"/>
                <a:cs typeface="Playfair Display"/>
                <a:sym typeface="Playfair Display"/>
              </a:defRPr>
            </a:lvl1pPr>
            <a:lvl2pPr lvl="1"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2pPr>
            <a:lvl3pPr lvl="2"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3pPr>
            <a:lvl4pPr lvl="3"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4pPr>
            <a:lvl5pPr lvl="4"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5pPr>
            <a:lvl6pPr lvl="5"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6pPr>
            <a:lvl7pPr lvl="6"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7pPr>
            <a:lvl8pPr lvl="7"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8pPr>
            <a:lvl9pPr lvl="8" algn="ctr" rtl="0">
              <a:lnSpc>
                <a:spcPct val="100000"/>
              </a:lnSpc>
              <a:spcBef>
                <a:spcPts val="0"/>
              </a:spcBef>
              <a:spcAft>
                <a:spcPts val="0"/>
              </a:spcAft>
              <a:buClr>
                <a:srgbClr val="E87E45"/>
              </a:buClr>
              <a:buSzPts val="1400"/>
              <a:buFont typeface="Playfair Display"/>
              <a:buNone/>
              <a:defRPr sz="1400">
                <a:solidFill>
                  <a:srgbClr val="E87E45"/>
                </a:solidFill>
                <a:latin typeface="Playfair Display"/>
                <a:ea typeface="Playfair Display"/>
                <a:cs typeface="Playfair Display"/>
                <a:sym typeface="Playfair Display"/>
              </a:defRPr>
            </a:lvl9pPr>
          </a:lstStyle>
          <a:p>
            <a:endParaRPr/>
          </a:p>
        </p:txBody>
      </p:sp>
      <p:sp>
        <p:nvSpPr>
          <p:cNvPr id="81" name="Google Shape;81;p13"/>
          <p:cNvSpPr txBox="1">
            <a:spLocks noGrp="1"/>
          </p:cNvSpPr>
          <p:nvPr>
            <p:ph type="title" idx="13" hasCustomPrompt="1"/>
          </p:nvPr>
        </p:nvSpPr>
        <p:spPr>
          <a:xfrm flipH="1">
            <a:off x="4912060" y="1548787"/>
            <a:ext cx="739500" cy="502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E87E45"/>
              </a:buClr>
              <a:buSzPts val="3600"/>
              <a:buNone/>
              <a:defRPr sz="4000"/>
            </a:lvl1pPr>
            <a:lvl2pPr lvl="1" algn="ctr" rtl="0">
              <a:spcBef>
                <a:spcPts val="0"/>
              </a:spcBef>
              <a:spcAft>
                <a:spcPts val="0"/>
              </a:spcAft>
              <a:buClr>
                <a:srgbClr val="E87E45"/>
              </a:buClr>
              <a:buSzPts val="3600"/>
              <a:buNone/>
              <a:defRPr sz="3600">
                <a:solidFill>
                  <a:srgbClr val="E87E45"/>
                </a:solidFill>
              </a:defRPr>
            </a:lvl2pPr>
            <a:lvl3pPr lvl="2" algn="ctr" rtl="0">
              <a:spcBef>
                <a:spcPts val="0"/>
              </a:spcBef>
              <a:spcAft>
                <a:spcPts val="0"/>
              </a:spcAft>
              <a:buClr>
                <a:srgbClr val="E87E45"/>
              </a:buClr>
              <a:buSzPts val="3600"/>
              <a:buNone/>
              <a:defRPr sz="3600">
                <a:solidFill>
                  <a:srgbClr val="E87E45"/>
                </a:solidFill>
              </a:defRPr>
            </a:lvl3pPr>
            <a:lvl4pPr lvl="3" algn="ctr" rtl="0">
              <a:spcBef>
                <a:spcPts val="0"/>
              </a:spcBef>
              <a:spcAft>
                <a:spcPts val="0"/>
              </a:spcAft>
              <a:buClr>
                <a:srgbClr val="E87E45"/>
              </a:buClr>
              <a:buSzPts val="3600"/>
              <a:buNone/>
              <a:defRPr sz="3600">
                <a:solidFill>
                  <a:srgbClr val="E87E45"/>
                </a:solidFill>
              </a:defRPr>
            </a:lvl4pPr>
            <a:lvl5pPr lvl="4" algn="ctr" rtl="0">
              <a:spcBef>
                <a:spcPts val="0"/>
              </a:spcBef>
              <a:spcAft>
                <a:spcPts val="0"/>
              </a:spcAft>
              <a:buClr>
                <a:srgbClr val="E87E45"/>
              </a:buClr>
              <a:buSzPts val="3600"/>
              <a:buNone/>
              <a:defRPr sz="3600">
                <a:solidFill>
                  <a:srgbClr val="E87E45"/>
                </a:solidFill>
              </a:defRPr>
            </a:lvl5pPr>
            <a:lvl6pPr lvl="5" algn="ctr" rtl="0">
              <a:spcBef>
                <a:spcPts val="0"/>
              </a:spcBef>
              <a:spcAft>
                <a:spcPts val="0"/>
              </a:spcAft>
              <a:buClr>
                <a:srgbClr val="E87E45"/>
              </a:buClr>
              <a:buSzPts val="3600"/>
              <a:buNone/>
              <a:defRPr sz="3600">
                <a:solidFill>
                  <a:srgbClr val="E87E45"/>
                </a:solidFill>
              </a:defRPr>
            </a:lvl6pPr>
            <a:lvl7pPr lvl="6" algn="ctr" rtl="0">
              <a:spcBef>
                <a:spcPts val="0"/>
              </a:spcBef>
              <a:spcAft>
                <a:spcPts val="0"/>
              </a:spcAft>
              <a:buClr>
                <a:srgbClr val="E87E45"/>
              </a:buClr>
              <a:buSzPts val="3600"/>
              <a:buNone/>
              <a:defRPr sz="3600">
                <a:solidFill>
                  <a:srgbClr val="E87E45"/>
                </a:solidFill>
              </a:defRPr>
            </a:lvl7pPr>
            <a:lvl8pPr lvl="7" algn="ctr" rtl="0">
              <a:spcBef>
                <a:spcPts val="0"/>
              </a:spcBef>
              <a:spcAft>
                <a:spcPts val="0"/>
              </a:spcAft>
              <a:buClr>
                <a:srgbClr val="E87E45"/>
              </a:buClr>
              <a:buSzPts val="3600"/>
              <a:buNone/>
              <a:defRPr sz="3600">
                <a:solidFill>
                  <a:srgbClr val="E87E45"/>
                </a:solidFill>
              </a:defRPr>
            </a:lvl8pPr>
            <a:lvl9pPr lvl="8" algn="ctr" rtl="0">
              <a:spcBef>
                <a:spcPts val="0"/>
              </a:spcBef>
              <a:spcAft>
                <a:spcPts val="0"/>
              </a:spcAft>
              <a:buClr>
                <a:srgbClr val="E87E45"/>
              </a:buClr>
              <a:buSzPts val="3600"/>
              <a:buNone/>
              <a:defRPr sz="3600">
                <a:solidFill>
                  <a:srgbClr val="E87E45"/>
                </a:solidFill>
              </a:defRPr>
            </a:lvl9pPr>
          </a:lstStyle>
          <a:p>
            <a:r>
              <a:t>xx%</a:t>
            </a:r>
          </a:p>
        </p:txBody>
      </p:sp>
      <p:sp>
        <p:nvSpPr>
          <p:cNvPr id="82" name="Google Shape;82;p13"/>
          <p:cNvSpPr txBox="1">
            <a:spLocks noGrp="1"/>
          </p:cNvSpPr>
          <p:nvPr>
            <p:ph type="subTitle" idx="14"/>
          </p:nvPr>
        </p:nvSpPr>
        <p:spPr>
          <a:xfrm flipH="1">
            <a:off x="5987974" y="1807138"/>
            <a:ext cx="1841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BLANK_1">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719750" y="1159200"/>
            <a:ext cx="4664400" cy="1598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4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5" name="Google Shape;85;p14"/>
          <p:cNvSpPr txBox="1">
            <a:spLocks noGrp="1"/>
          </p:cNvSpPr>
          <p:nvPr>
            <p:ph type="subTitle" idx="1"/>
          </p:nvPr>
        </p:nvSpPr>
        <p:spPr>
          <a:xfrm flipH="1">
            <a:off x="719750" y="2840325"/>
            <a:ext cx="6657600" cy="19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400"/>
            </a:lvl1pPr>
            <a:lvl2pPr lvl="1" algn="ctr" rtl="0">
              <a:lnSpc>
                <a:spcPct val="100000"/>
              </a:lnSpc>
              <a:spcBef>
                <a:spcPts val="0"/>
              </a:spcBef>
              <a:spcAft>
                <a:spcPts val="0"/>
              </a:spcAft>
              <a:buSzPts val="1600"/>
              <a:buFont typeface="Nunito Light"/>
              <a:buChar char="○"/>
              <a:defRPr sz="1000"/>
            </a:lvl2pPr>
            <a:lvl3pPr lvl="2" algn="ctr" rtl="0">
              <a:lnSpc>
                <a:spcPct val="100000"/>
              </a:lnSpc>
              <a:spcBef>
                <a:spcPts val="0"/>
              </a:spcBef>
              <a:spcAft>
                <a:spcPts val="0"/>
              </a:spcAft>
              <a:buSzPts val="1500"/>
              <a:buFont typeface="Nunito Light"/>
              <a:buChar char="■"/>
              <a:defRPr sz="1000"/>
            </a:lvl3pPr>
            <a:lvl4pPr lvl="3" algn="ctr" rtl="0">
              <a:lnSpc>
                <a:spcPct val="100000"/>
              </a:lnSpc>
              <a:spcBef>
                <a:spcPts val="0"/>
              </a:spcBef>
              <a:spcAft>
                <a:spcPts val="0"/>
              </a:spcAft>
              <a:buSzPts val="1500"/>
              <a:buFont typeface="Nunito Light"/>
              <a:buChar char="●"/>
              <a:defRPr sz="1000"/>
            </a:lvl4pPr>
            <a:lvl5pPr lvl="4" algn="ctr" rtl="0">
              <a:lnSpc>
                <a:spcPct val="100000"/>
              </a:lnSpc>
              <a:spcBef>
                <a:spcPts val="0"/>
              </a:spcBef>
              <a:spcAft>
                <a:spcPts val="0"/>
              </a:spcAft>
              <a:buSzPts val="1400"/>
              <a:buFont typeface="Nunito Light"/>
              <a:buChar char="○"/>
              <a:defRPr sz="1000"/>
            </a:lvl5pPr>
            <a:lvl6pPr lvl="5" algn="ctr" rtl="0">
              <a:lnSpc>
                <a:spcPct val="100000"/>
              </a:lnSpc>
              <a:spcBef>
                <a:spcPts val="0"/>
              </a:spcBef>
              <a:spcAft>
                <a:spcPts val="0"/>
              </a:spcAft>
              <a:buSzPts val="1400"/>
              <a:buFont typeface="Nunito Light"/>
              <a:buChar char="■"/>
              <a:defRPr sz="1000"/>
            </a:lvl6pPr>
            <a:lvl7pPr lvl="6" algn="ctr" rtl="0">
              <a:lnSpc>
                <a:spcPct val="100000"/>
              </a:lnSpc>
              <a:spcBef>
                <a:spcPts val="0"/>
              </a:spcBef>
              <a:spcAft>
                <a:spcPts val="0"/>
              </a:spcAft>
              <a:buSzPts val="1300"/>
              <a:buFont typeface="Nunito Light"/>
              <a:buChar char="●"/>
              <a:defRPr sz="1000"/>
            </a:lvl7pPr>
            <a:lvl8pPr lvl="7" algn="ctr" rtl="0">
              <a:lnSpc>
                <a:spcPct val="100000"/>
              </a:lnSpc>
              <a:spcBef>
                <a:spcPts val="0"/>
              </a:spcBef>
              <a:spcAft>
                <a:spcPts val="0"/>
              </a:spcAft>
              <a:buSzPts val="1300"/>
              <a:buFont typeface="Nunito Light"/>
              <a:buChar char="○"/>
              <a:defRPr sz="1000"/>
            </a:lvl8pPr>
            <a:lvl9pPr lvl="8" algn="ctr" rtl="0">
              <a:lnSpc>
                <a:spcPct val="100000"/>
              </a:lnSpc>
              <a:spcBef>
                <a:spcPts val="0"/>
              </a:spcBef>
              <a:spcAft>
                <a:spcPts val="0"/>
              </a:spcAft>
              <a:buSzPts val="1200"/>
              <a:buFont typeface="Nunito Light"/>
              <a:buChar char="■"/>
              <a:defRPr sz="1000"/>
            </a:lvl9pPr>
          </a:lstStyle>
          <a:p>
            <a:endParaRPr/>
          </a:p>
        </p:txBody>
      </p:sp>
      <p:sp>
        <p:nvSpPr>
          <p:cNvPr id="86" name="Google Shape;86;p14"/>
          <p:cNvSpPr/>
          <p:nvPr/>
        </p:nvSpPr>
        <p:spPr>
          <a:xfrm rot="10800000" flipH="1">
            <a:off x="4931991" y="12"/>
            <a:ext cx="4212025" cy="5143476"/>
          </a:xfrm>
          <a:custGeom>
            <a:avLst/>
            <a:gdLst/>
            <a:ahLst/>
            <a:cxnLst/>
            <a:rect l="l" t="t" r="r" b="b"/>
            <a:pathLst>
              <a:path w="39251" h="47931" extrusionOk="0">
                <a:moveTo>
                  <a:pt x="21033" y="0"/>
                </a:moveTo>
                <a:cubicBezTo>
                  <a:pt x="24804" y="8909"/>
                  <a:pt x="24227" y="19157"/>
                  <a:pt x="15856" y="27953"/>
                </a:cubicBezTo>
                <a:cubicBezTo>
                  <a:pt x="8909" y="35252"/>
                  <a:pt x="3511" y="39402"/>
                  <a:pt x="0" y="47931"/>
                </a:cubicBezTo>
                <a:lnTo>
                  <a:pt x="39251" y="47931"/>
                </a:lnTo>
                <a:lnTo>
                  <a:pt x="392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rot="10800000" flipH="1">
            <a:off x="5490175" y="2835719"/>
            <a:ext cx="3653843" cy="2307781"/>
          </a:xfrm>
          <a:custGeom>
            <a:avLst/>
            <a:gdLst/>
            <a:ahLst/>
            <a:cxnLst/>
            <a:rect l="l" t="t" r="r" b="b"/>
            <a:pathLst>
              <a:path w="38046" h="24030" extrusionOk="0">
                <a:moveTo>
                  <a:pt x="1" y="0"/>
                </a:moveTo>
                <a:cubicBezTo>
                  <a:pt x="623" y="13426"/>
                  <a:pt x="7226" y="24029"/>
                  <a:pt x="16713" y="24029"/>
                </a:cubicBezTo>
                <a:cubicBezTo>
                  <a:pt x="17940" y="24029"/>
                  <a:pt x="19217" y="23851"/>
                  <a:pt x="20534" y="23479"/>
                </a:cubicBezTo>
                <a:cubicBezTo>
                  <a:pt x="27977" y="21378"/>
                  <a:pt x="33287" y="20158"/>
                  <a:pt x="38046" y="19582"/>
                </a:cubicBezTo>
                <a:lnTo>
                  <a:pt x="380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2800"/>
              <a:buFont typeface="Playfair Display"/>
              <a:buNone/>
              <a:defRPr sz="2800">
                <a:solidFill>
                  <a:schemeClr val="lt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1"/>
              </a:buClr>
              <a:buSzPts val="1200"/>
              <a:buFont typeface="Abel"/>
              <a:buChar char="●"/>
              <a:defRPr sz="1200">
                <a:solidFill>
                  <a:schemeClr val="lt1"/>
                </a:solidFill>
                <a:latin typeface="Abel"/>
                <a:ea typeface="Abel"/>
                <a:cs typeface="Abel"/>
                <a:sym typeface="Abel"/>
              </a:defRPr>
            </a:lvl1pPr>
            <a:lvl2pPr marL="914400" lvl="1"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2pPr>
            <a:lvl3pPr marL="1371600" lvl="2"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3pPr>
            <a:lvl4pPr marL="1828800" lvl="3"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4pPr>
            <a:lvl5pPr marL="2286000" lvl="4"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5pPr>
            <a:lvl6pPr marL="2743200" lvl="5"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6pPr>
            <a:lvl7pPr marL="3200400" lvl="6"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7pPr>
            <a:lvl8pPr marL="3657600" lvl="7" indent="-304800">
              <a:lnSpc>
                <a:spcPct val="115000"/>
              </a:lnSpc>
              <a:spcBef>
                <a:spcPts val="1600"/>
              </a:spcBef>
              <a:spcAft>
                <a:spcPts val="0"/>
              </a:spcAft>
              <a:buClr>
                <a:schemeClr val="lt1"/>
              </a:buClr>
              <a:buSzPts val="1200"/>
              <a:buFont typeface="Abel"/>
              <a:buChar char="○"/>
              <a:defRPr sz="1200">
                <a:solidFill>
                  <a:schemeClr val="lt1"/>
                </a:solidFill>
                <a:latin typeface="Abel"/>
                <a:ea typeface="Abel"/>
                <a:cs typeface="Abel"/>
                <a:sym typeface="Abel"/>
              </a:defRPr>
            </a:lvl8pPr>
            <a:lvl9pPr marL="4114800" lvl="8" indent="-304800">
              <a:lnSpc>
                <a:spcPct val="115000"/>
              </a:lnSpc>
              <a:spcBef>
                <a:spcPts val="1600"/>
              </a:spcBef>
              <a:spcAft>
                <a:spcPts val="1600"/>
              </a:spcAft>
              <a:buClr>
                <a:schemeClr val="lt1"/>
              </a:buClr>
              <a:buSzPts val="1200"/>
              <a:buFont typeface="Abel"/>
              <a:buChar char="■"/>
              <a:defRPr sz="1200">
                <a:solidFill>
                  <a:schemeClr val="lt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5" r:id="rId6"/>
    <p:sldLayoutId id="2147483657" r:id="rId7"/>
    <p:sldLayoutId id="2147483659" r:id="rId8"/>
    <p:sldLayoutId id="2147483660" r:id="rId9"/>
    <p:sldLayoutId id="2147483661" r:id="rId10"/>
    <p:sldLayoutId id="2147483662" r:id="rId11"/>
    <p:sldLayoutId id="2147483663" r:id="rId12"/>
    <p:sldLayoutId id="2147483664" r:id="rId13"/>
    <p:sldLayoutId id="2147483668"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7"/>
        <p:cNvGrpSpPr/>
        <p:nvPr/>
      </p:nvGrpSpPr>
      <p:grpSpPr>
        <a:xfrm>
          <a:off x="0" y="0"/>
          <a:ext cx="0" cy="0"/>
          <a:chOff x="0" y="0"/>
          <a:chExt cx="0" cy="0"/>
        </a:xfrm>
      </p:grpSpPr>
      <p:pic>
        <p:nvPicPr>
          <p:cNvPr id="188" name="Google Shape;188;p32"/>
          <p:cNvPicPr preferRelativeResize="0"/>
          <p:nvPr/>
        </p:nvPicPr>
        <p:blipFill rotWithShape="1">
          <a:blip r:embed="rId3">
            <a:alphaModFix/>
          </a:blip>
          <a:srcRect l="2657"/>
          <a:stretch/>
        </p:blipFill>
        <p:spPr>
          <a:xfrm>
            <a:off x="205438" y="159130"/>
            <a:ext cx="7111157" cy="4870421"/>
          </a:xfrm>
          <a:prstGeom prst="rect">
            <a:avLst/>
          </a:prstGeom>
          <a:noFill/>
          <a:ln>
            <a:noFill/>
          </a:ln>
        </p:spPr>
      </p:pic>
      <p:sp>
        <p:nvSpPr>
          <p:cNvPr id="189" name="Google Shape;189;p32"/>
          <p:cNvSpPr/>
          <p:nvPr/>
        </p:nvSpPr>
        <p:spPr>
          <a:xfrm>
            <a:off x="7667" y="15503"/>
            <a:ext cx="9144082" cy="5143495"/>
          </a:xfrm>
          <a:custGeom>
            <a:avLst/>
            <a:gdLst/>
            <a:ahLst/>
            <a:cxnLst/>
            <a:rect l="l" t="t" r="r" b="b"/>
            <a:pathLst>
              <a:path w="112650" h="63365" extrusionOk="0">
                <a:moveTo>
                  <a:pt x="40856" y="3091"/>
                </a:moveTo>
                <a:cubicBezTo>
                  <a:pt x="54200" y="3091"/>
                  <a:pt x="63181" y="19070"/>
                  <a:pt x="64514" y="32231"/>
                </a:cubicBezTo>
                <a:cubicBezTo>
                  <a:pt x="65972" y="46614"/>
                  <a:pt x="53105" y="60401"/>
                  <a:pt x="38196" y="60401"/>
                </a:cubicBezTo>
                <a:cubicBezTo>
                  <a:pt x="36834" y="60401"/>
                  <a:pt x="35456" y="60286"/>
                  <a:pt x="34069" y="60046"/>
                </a:cubicBezTo>
                <a:cubicBezTo>
                  <a:pt x="17427" y="57166"/>
                  <a:pt x="3620" y="47595"/>
                  <a:pt x="3620" y="32231"/>
                </a:cubicBezTo>
                <a:cubicBezTo>
                  <a:pt x="3620" y="16870"/>
                  <a:pt x="18376" y="10456"/>
                  <a:pt x="34069" y="4418"/>
                </a:cubicBezTo>
                <a:cubicBezTo>
                  <a:pt x="36436" y="3507"/>
                  <a:pt x="38703" y="3091"/>
                  <a:pt x="40856" y="3091"/>
                </a:cubicBezTo>
                <a:close/>
                <a:moveTo>
                  <a:pt x="1" y="1"/>
                </a:moveTo>
                <a:lnTo>
                  <a:pt x="1" y="63365"/>
                </a:lnTo>
                <a:lnTo>
                  <a:pt x="112650" y="63365"/>
                </a:lnTo>
                <a:lnTo>
                  <a:pt x="112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rot="10800000" flipH="1">
            <a:off x="4392935" y="3325"/>
            <a:ext cx="4751065" cy="5140175"/>
          </a:xfrm>
          <a:custGeom>
            <a:avLst/>
            <a:gdLst/>
            <a:ahLst/>
            <a:cxnLst/>
            <a:rect l="l" t="t" r="r" b="b"/>
            <a:pathLst>
              <a:path w="37839" h="40938" extrusionOk="0">
                <a:moveTo>
                  <a:pt x="37839" y="0"/>
                </a:moveTo>
                <a:cubicBezTo>
                  <a:pt x="31770" y="767"/>
                  <a:pt x="28951" y="3515"/>
                  <a:pt x="26969" y="11313"/>
                </a:cubicBezTo>
                <a:cubicBezTo>
                  <a:pt x="24991" y="19111"/>
                  <a:pt x="19814" y="21473"/>
                  <a:pt x="9908" y="26266"/>
                </a:cubicBezTo>
                <a:cubicBezTo>
                  <a:pt x="1" y="31059"/>
                  <a:pt x="3737" y="40938"/>
                  <a:pt x="3737" y="40938"/>
                </a:cubicBezTo>
                <a:lnTo>
                  <a:pt x="37839" y="40938"/>
                </a:lnTo>
                <a:lnTo>
                  <a:pt x="378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rot="5400000">
            <a:off x="60849" y="3596049"/>
            <a:ext cx="1486600" cy="1608352"/>
          </a:xfrm>
          <a:custGeom>
            <a:avLst/>
            <a:gdLst/>
            <a:ahLst/>
            <a:cxnLst/>
            <a:rect l="l" t="t" r="r" b="b"/>
            <a:pathLst>
              <a:path w="37839" h="40938" extrusionOk="0">
                <a:moveTo>
                  <a:pt x="37839" y="0"/>
                </a:moveTo>
                <a:cubicBezTo>
                  <a:pt x="31770" y="767"/>
                  <a:pt x="28951" y="3515"/>
                  <a:pt x="26969" y="11313"/>
                </a:cubicBezTo>
                <a:cubicBezTo>
                  <a:pt x="24991" y="19111"/>
                  <a:pt x="19814" y="21473"/>
                  <a:pt x="9908" y="26266"/>
                </a:cubicBezTo>
                <a:cubicBezTo>
                  <a:pt x="1" y="31059"/>
                  <a:pt x="3737" y="40938"/>
                  <a:pt x="3737" y="40938"/>
                </a:cubicBezTo>
                <a:lnTo>
                  <a:pt x="37839" y="40938"/>
                </a:lnTo>
                <a:lnTo>
                  <a:pt x="37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txBox="1">
            <a:spLocks noGrp="1"/>
          </p:cNvSpPr>
          <p:nvPr>
            <p:ph type="ctrTitle"/>
          </p:nvPr>
        </p:nvSpPr>
        <p:spPr>
          <a:xfrm>
            <a:off x="5053325" y="151778"/>
            <a:ext cx="3934800" cy="281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600" b="1" u="sng" dirty="0"/>
              <a:t>E-World</a:t>
            </a:r>
            <a:endParaRPr sz="6600" b="1" u="sng" dirty="0">
              <a:latin typeface="Playfair Display"/>
              <a:ea typeface="Playfair Display"/>
              <a:cs typeface="Playfair Display"/>
              <a:sym typeface="Playfair Display"/>
            </a:endParaRPr>
          </a:p>
        </p:txBody>
      </p:sp>
      <p:sp>
        <p:nvSpPr>
          <p:cNvPr id="193" name="Google Shape;193;p32"/>
          <p:cNvSpPr txBox="1">
            <a:spLocks noGrp="1"/>
          </p:cNvSpPr>
          <p:nvPr>
            <p:ph type="subTitle" idx="1"/>
          </p:nvPr>
        </p:nvSpPr>
        <p:spPr>
          <a:xfrm>
            <a:off x="5595502" y="2967578"/>
            <a:ext cx="3343060" cy="7657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latin typeface="Comic Sans MS" panose="030F0702030302020204" pitchFamily="66" charset="0"/>
              </a:rPr>
              <a:t>A little reading is the therapy a person needs sometimes</a:t>
            </a:r>
            <a:endParaRPr b="1" dirty="0">
              <a:latin typeface="Comic Sans MS" panose="030F0702030302020204" pitchFamily="66" charset="0"/>
            </a:endParaRPr>
          </a:p>
        </p:txBody>
      </p:sp>
      <p:grpSp>
        <p:nvGrpSpPr>
          <p:cNvPr id="2" name="Google Shape;428;p54">
            <a:extLst>
              <a:ext uri="{FF2B5EF4-FFF2-40B4-BE49-F238E27FC236}">
                <a16:creationId xmlns:a16="http://schemas.microsoft.com/office/drawing/2014/main" id="{37D88203-DFBC-C2BF-559F-578809BC8AC0}"/>
              </a:ext>
            </a:extLst>
          </p:cNvPr>
          <p:cNvGrpSpPr/>
          <p:nvPr/>
        </p:nvGrpSpPr>
        <p:grpSpPr>
          <a:xfrm>
            <a:off x="8800562" y="3208673"/>
            <a:ext cx="297438" cy="264795"/>
            <a:chOff x="5765817" y="3227724"/>
            <a:chExt cx="364865" cy="324822"/>
          </a:xfrm>
        </p:grpSpPr>
        <p:sp>
          <p:nvSpPr>
            <p:cNvPr id="3" name="Google Shape;429;p54">
              <a:extLst>
                <a:ext uri="{FF2B5EF4-FFF2-40B4-BE49-F238E27FC236}">
                  <a16:creationId xmlns:a16="http://schemas.microsoft.com/office/drawing/2014/main" id="{6353299D-73D1-9BC4-D88D-DE14490CFDFF}"/>
                </a:ext>
              </a:extLst>
            </p:cNvPr>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30;p54">
              <a:extLst>
                <a:ext uri="{FF2B5EF4-FFF2-40B4-BE49-F238E27FC236}">
                  <a16:creationId xmlns:a16="http://schemas.microsoft.com/office/drawing/2014/main" id="{AC8388E8-5FE1-B1FA-DE98-D8563A4C46A0}"/>
                </a:ext>
              </a:extLst>
            </p:cNvPr>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31;p54">
              <a:extLst>
                <a:ext uri="{FF2B5EF4-FFF2-40B4-BE49-F238E27FC236}">
                  <a16:creationId xmlns:a16="http://schemas.microsoft.com/office/drawing/2014/main" id="{4C35EBBE-4B3A-83FC-CAF1-6163CE6C2A6D}"/>
                </a:ext>
              </a:extLst>
            </p:cNvPr>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407"/>
        <p:cNvGrpSpPr/>
        <p:nvPr/>
      </p:nvGrpSpPr>
      <p:grpSpPr>
        <a:xfrm>
          <a:off x="0" y="0"/>
          <a:ext cx="0" cy="0"/>
          <a:chOff x="0" y="0"/>
          <a:chExt cx="0" cy="0"/>
        </a:xfrm>
      </p:grpSpPr>
      <p:sp>
        <p:nvSpPr>
          <p:cNvPr id="408" name="Google Shape;408;p52"/>
          <p:cNvSpPr txBox="1">
            <a:spLocks noGrp="1"/>
          </p:cNvSpPr>
          <p:nvPr>
            <p:ph type="title"/>
          </p:nvPr>
        </p:nvSpPr>
        <p:spPr>
          <a:xfrm>
            <a:off x="1712563" y="381677"/>
            <a:ext cx="3770100" cy="1820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b="1" u="sng" dirty="0"/>
              <a:t>CART</a:t>
            </a:r>
            <a:endParaRPr b="1" u="sng" dirty="0"/>
          </a:p>
        </p:txBody>
      </p:sp>
      <p:sp>
        <p:nvSpPr>
          <p:cNvPr id="410" name="Google Shape;410;p52"/>
          <p:cNvSpPr txBox="1">
            <a:spLocks noGrp="1"/>
          </p:cNvSpPr>
          <p:nvPr>
            <p:ph type="subTitle" idx="1"/>
          </p:nvPr>
        </p:nvSpPr>
        <p:spPr>
          <a:xfrm>
            <a:off x="1947043" y="2456896"/>
            <a:ext cx="5732367" cy="23049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Comic Sans MS" panose="030F0702030302020204" pitchFamily="66" charset="0"/>
              </a:rPr>
              <a:t>We know that it would be difficult to remember the titles of all your favorite books and search for them in between so many books. So we provide an option called add to cart where you can easily add all your favorite books to the cart and save them and read them whenever you’d wish to…</a:t>
            </a:r>
            <a:endParaRPr sz="1600" b="1" dirty="0">
              <a:latin typeface="Comic Sans MS" panose="030F0702030302020204" pitchFamily="66"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D0718BB6-ACEB-C83C-FFF2-029D22FFD275}"/>
              </a:ext>
            </a:extLst>
          </p:cNvPr>
          <p:cNvSpPr>
            <a:spLocks noGrp="1"/>
          </p:cNvSpPr>
          <p:nvPr>
            <p:ph type="title"/>
          </p:nvPr>
        </p:nvSpPr>
        <p:spPr/>
        <p:txBody>
          <a:bodyPr/>
          <a:lstStyle/>
          <a:p>
            <a:endParaRPr lang="en-IN"/>
          </a:p>
        </p:txBody>
      </p:sp>
      <p:sp>
        <p:nvSpPr>
          <p:cNvPr id="5" name="Title 4">
            <a:extLst>
              <a:ext uri="{FF2B5EF4-FFF2-40B4-BE49-F238E27FC236}">
                <a16:creationId xmlns:a16="http://schemas.microsoft.com/office/drawing/2014/main" id="{5557E7AF-8B46-64E1-9D8B-6F4C394482DE}"/>
              </a:ext>
            </a:extLst>
          </p:cNvPr>
          <p:cNvSpPr>
            <a:spLocks noGrp="1"/>
          </p:cNvSpPr>
          <p:nvPr>
            <p:ph type="title" idx="2"/>
          </p:nvPr>
        </p:nvSpPr>
        <p:spPr/>
        <p:txBody>
          <a:bodyPr/>
          <a:lstStyle/>
          <a:p>
            <a:endParaRPr lang="en-IN"/>
          </a:p>
        </p:txBody>
      </p:sp>
      <p:sp>
        <p:nvSpPr>
          <p:cNvPr id="7" name="Subtitle 6">
            <a:extLst>
              <a:ext uri="{FF2B5EF4-FFF2-40B4-BE49-F238E27FC236}">
                <a16:creationId xmlns:a16="http://schemas.microsoft.com/office/drawing/2014/main" id="{F87909D7-D8D2-261F-B2C6-DB13CBE33442}"/>
              </a:ext>
            </a:extLst>
          </p:cNvPr>
          <p:cNvSpPr>
            <a:spLocks noGrp="1"/>
          </p:cNvSpPr>
          <p:nvPr>
            <p:ph type="subTitle" idx="1"/>
          </p:nvPr>
        </p:nvSpPr>
        <p:spPr/>
        <p:txBody>
          <a:bodyPr/>
          <a:lstStyle/>
          <a:p>
            <a:endParaRPr lang="en-IN"/>
          </a:p>
        </p:txBody>
      </p:sp>
      <p:sp>
        <p:nvSpPr>
          <p:cNvPr id="9" name="Title 8">
            <a:extLst>
              <a:ext uri="{FF2B5EF4-FFF2-40B4-BE49-F238E27FC236}">
                <a16:creationId xmlns:a16="http://schemas.microsoft.com/office/drawing/2014/main" id="{4D639282-7045-C1B5-4270-88B6A01DE677}"/>
              </a:ext>
            </a:extLst>
          </p:cNvPr>
          <p:cNvSpPr>
            <a:spLocks noGrp="1"/>
          </p:cNvSpPr>
          <p:nvPr>
            <p:ph type="title" idx="3"/>
          </p:nvPr>
        </p:nvSpPr>
        <p:spPr/>
        <p:txBody>
          <a:bodyPr/>
          <a:lstStyle/>
          <a:p>
            <a:endParaRPr lang="en-IN"/>
          </a:p>
        </p:txBody>
      </p:sp>
      <p:sp>
        <p:nvSpPr>
          <p:cNvPr id="11" name="Subtitle 10">
            <a:extLst>
              <a:ext uri="{FF2B5EF4-FFF2-40B4-BE49-F238E27FC236}">
                <a16:creationId xmlns:a16="http://schemas.microsoft.com/office/drawing/2014/main" id="{12E52448-9AD8-808C-1756-730C9CA5B757}"/>
              </a:ext>
            </a:extLst>
          </p:cNvPr>
          <p:cNvSpPr>
            <a:spLocks noGrp="1"/>
          </p:cNvSpPr>
          <p:nvPr>
            <p:ph type="subTitle" idx="4"/>
          </p:nvPr>
        </p:nvSpPr>
        <p:spPr/>
        <p:txBody>
          <a:bodyPr/>
          <a:lstStyle/>
          <a:p>
            <a:endParaRPr lang="en-IN"/>
          </a:p>
        </p:txBody>
      </p:sp>
      <p:sp>
        <p:nvSpPr>
          <p:cNvPr id="13" name="Title 12">
            <a:extLst>
              <a:ext uri="{FF2B5EF4-FFF2-40B4-BE49-F238E27FC236}">
                <a16:creationId xmlns:a16="http://schemas.microsoft.com/office/drawing/2014/main" id="{9A8F291B-6691-73C4-8DE0-2F43B9439B94}"/>
              </a:ext>
            </a:extLst>
          </p:cNvPr>
          <p:cNvSpPr>
            <a:spLocks noGrp="1"/>
          </p:cNvSpPr>
          <p:nvPr>
            <p:ph type="title" idx="5"/>
          </p:nvPr>
        </p:nvSpPr>
        <p:spPr/>
        <p:txBody>
          <a:bodyPr/>
          <a:lstStyle/>
          <a:p>
            <a:endParaRPr lang="en-IN"/>
          </a:p>
        </p:txBody>
      </p:sp>
      <p:sp>
        <p:nvSpPr>
          <p:cNvPr id="15" name="Subtitle 14">
            <a:extLst>
              <a:ext uri="{FF2B5EF4-FFF2-40B4-BE49-F238E27FC236}">
                <a16:creationId xmlns:a16="http://schemas.microsoft.com/office/drawing/2014/main" id="{AE31718D-D954-0432-8C12-2712D22ACD83}"/>
              </a:ext>
            </a:extLst>
          </p:cNvPr>
          <p:cNvSpPr>
            <a:spLocks noGrp="1"/>
          </p:cNvSpPr>
          <p:nvPr>
            <p:ph type="subTitle" idx="6"/>
          </p:nvPr>
        </p:nvSpPr>
        <p:spPr/>
        <p:txBody>
          <a:bodyPr/>
          <a:lstStyle/>
          <a:p>
            <a:endParaRPr lang="en-IN"/>
          </a:p>
        </p:txBody>
      </p:sp>
      <p:sp>
        <p:nvSpPr>
          <p:cNvPr id="17" name="Title 16">
            <a:extLst>
              <a:ext uri="{FF2B5EF4-FFF2-40B4-BE49-F238E27FC236}">
                <a16:creationId xmlns:a16="http://schemas.microsoft.com/office/drawing/2014/main" id="{3E4CC7F1-F72C-07BA-EA57-23097C430F73}"/>
              </a:ext>
            </a:extLst>
          </p:cNvPr>
          <p:cNvSpPr>
            <a:spLocks noGrp="1"/>
          </p:cNvSpPr>
          <p:nvPr>
            <p:ph type="title" idx="7"/>
          </p:nvPr>
        </p:nvSpPr>
        <p:spPr/>
        <p:txBody>
          <a:bodyPr/>
          <a:lstStyle/>
          <a:p>
            <a:endParaRPr lang="en-IN"/>
          </a:p>
        </p:txBody>
      </p:sp>
      <p:sp>
        <p:nvSpPr>
          <p:cNvPr id="19" name="Subtitle 18">
            <a:extLst>
              <a:ext uri="{FF2B5EF4-FFF2-40B4-BE49-F238E27FC236}">
                <a16:creationId xmlns:a16="http://schemas.microsoft.com/office/drawing/2014/main" id="{A26224D8-650E-366D-4598-5FC6AE26DAFA}"/>
              </a:ext>
            </a:extLst>
          </p:cNvPr>
          <p:cNvSpPr>
            <a:spLocks noGrp="1"/>
          </p:cNvSpPr>
          <p:nvPr>
            <p:ph type="subTitle" idx="8"/>
          </p:nvPr>
        </p:nvSpPr>
        <p:spPr/>
        <p:txBody>
          <a:bodyPr/>
          <a:lstStyle/>
          <a:p>
            <a:endParaRPr lang="en-IN"/>
          </a:p>
        </p:txBody>
      </p:sp>
      <p:sp>
        <p:nvSpPr>
          <p:cNvPr id="21" name="Title 20">
            <a:extLst>
              <a:ext uri="{FF2B5EF4-FFF2-40B4-BE49-F238E27FC236}">
                <a16:creationId xmlns:a16="http://schemas.microsoft.com/office/drawing/2014/main" id="{33E510F4-DB9B-EC7B-3A5D-12E69D7930A7}"/>
              </a:ext>
            </a:extLst>
          </p:cNvPr>
          <p:cNvSpPr>
            <a:spLocks noGrp="1"/>
          </p:cNvSpPr>
          <p:nvPr>
            <p:ph type="title" idx="9"/>
          </p:nvPr>
        </p:nvSpPr>
        <p:spPr/>
        <p:txBody>
          <a:bodyPr/>
          <a:lstStyle/>
          <a:p>
            <a:endParaRPr lang="en-IN"/>
          </a:p>
        </p:txBody>
      </p:sp>
      <p:sp>
        <p:nvSpPr>
          <p:cNvPr id="23" name="Subtitle 22">
            <a:extLst>
              <a:ext uri="{FF2B5EF4-FFF2-40B4-BE49-F238E27FC236}">
                <a16:creationId xmlns:a16="http://schemas.microsoft.com/office/drawing/2014/main" id="{71794800-FAD8-C6A6-9435-EBF51D3FDF02}"/>
              </a:ext>
            </a:extLst>
          </p:cNvPr>
          <p:cNvSpPr>
            <a:spLocks noGrp="1"/>
          </p:cNvSpPr>
          <p:nvPr>
            <p:ph type="subTitle" idx="13"/>
          </p:nvPr>
        </p:nvSpPr>
        <p:spPr/>
        <p:txBody>
          <a:bodyPr/>
          <a:lstStyle/>
          <a:p>
            <a:endParaRPr lang="en-IN"/>
          </a:p>
        </p:txBody>
      </p:sp>
      <p:sp>
        <p:nvSpPr>
          <p:cNvPr id="25" name="Title 24">
            <a:extLst>
              <a:ext uri="{FF2B5EF4-FFF2-40B4-BE49-F238E27FC236}">
                <a16:creationId xmlns:a16="http://schemas.microsoft.com/office/drawing/2014/main" id="{641FC29D-70CE-03FE-1D7B-2DF7F29F8075}"/>
              </a:ext>
            </a:extLst>
          </p:cNvPr>
          <p:cNvSpPr>
            <a:spLocks noGrp="1"/>
          </p:cNvSpPr>
          <p:nvPr>
            <p:ph type="title" idx="14"/>
          </p:nvPr>
        </p:nvSpPr>
        <p:spPr/>
        <p:txBody>
          <a:bodyPr/>
          <a:lstStyle/>
          <a:p>
            <a:endParaRPr lang="en-IN"/>
          </a:p>
        </p:txBody>
      </p:sp>
      <p:sp>
        <p:nvSpPr>
          <p:cNvPr id="27" name="Subtitle 26">
            <a:extLst>
              <a:ext uri="{FF2B5EF4-FFF2-40B4-BE49-F238E27FC236}">
                <a16:creationId xmlns:a16="http://schemas.microsoft.com/office/drawing/2014/main" id="{63F94788-3D8F-74CD-EE76-422A0E8C0552}"/>
              </a:ext>
            </a:extLst>
          </p:cNvPr>
          <p:cNvSpPr>
            <a:spLocks noGrp="1"/>
          </p:cNvSpPr>
          <p:nvPr>
            <p:ph type="subTitle" idx="15"/>
          </p:nvPr>
        </p:nvSpPr>
        <p:spPr/>
        <p:txBody>
          <a:bodyPr/>
          <a:lstStyle/>
          <a:p>
            <a:endParaRPr lang="en-IN"/>
          </a:p>
        </p:txBody>
      </p:sp>
      <p:pic>
        <p:nvPicPr>
          <p:cNvPr id="29" name="Picture 28">
            <a:extLst>
              <a:ext uri="{FF2B5EF4-FFF2-40B4-BE49-F238E27FC236}">
                <a16:creationId xmlns:a16="http://schemas.microsoft.com/office/drawing/2014/main" id="{4E1D60F2-F106-DE98-7A90-9DB37477755C}"/>
              </a:ext>
            </a:extLst>
          </p:cNvPr>
          <p:cNvPicPr>
            <a:picLocks noChangeAspect="1"/>
          </p:cNvPicPr>
          <p:nvPr/>
        </p:nvPicPr>
        <p:blipFill>
          <a:blip r:embed="rId3"/>
          <a:stretch>
            <a:fillRect/>
          </a:stretch>
        </p:blipFill>
        <p:spPr>
          <a:xfrm>
            <a:off x="0" y="1"/>
            <a:ext cx="9144000" cy="51435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63"/>
        <p:cNvGrpSpPr/>
        <p:nvPr/>
      </p:nvGrpSpPr>
      <p:grpSpPr>
        <a:xfrm>
          <a:off x="0" y="0"/>
          <a:ext cx="0" cy="0"/>
          <a:chOff x="0" y="0"/>
          <a:chExt cx="0" cy="0"/>
        </a:xfrm>
      </p:grpSpPr>
      <p:sp>
        <p:nvSpPr>
          <p:cNvPr id="864" name="Google Shape;864;p80"/>
          <p:cNvSpPr txBox="1">
            <a:spLocks noGrp="1"/>
          </p:cNvSpPr>
          <p:nvPr>
            <p:ph type="title"/>
          </p:nvPr>
        </p:nvSpPr>
        <p:spPr>
          <a:xfrm>
            <a:off x="719750" y="445025"/>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Desktop Software</a:t>
            </a:r>
            <a:endParaRPr/>
          </a:p>
        </p:txBody>
      </p:sp>
      <p:sp>
        <p:nvSpPr>
          <p:cNvPr id="865" name="Google Shape;865;p80"/>
          <p:cNvSpPr/>
          <p:nvPr/>
        </p:nvSpPr>
        <p:spPr>
          <a:xfrm flipH="1">
            <a:off x="5625929" y="1721532"/>
            <a:ext cx="2945140" cy="2165683"/>
          </a:xfrm>
          <a:custGeom>
            <a:avLst/>
            <a:gdLst/>
            <a:ahLst/>
            <a:cxnLst/>
            <a:rect l="l" t="t" r="r" b="b"/>
            <a:pathLst>
              <a:path w="16498" h="12132" extrusionOk="0">
                <a:moveTo>
                  <a:pt x="7974" y="1"/>
                </a:moveTo>
                <a:cubicBezTo>
                  <a:pt x="7490" y="1"/>
                  <a:pt x="7030" y="47"/>
                  <a:pt x="6606" y="126"/>
                </a:cubicBezTo>
                <a:cubicBezTo>
                  <a:pt x="3445" y="715"/>
                  <a:pt x="576" y="3394"/>
                  <a:pt x="100" y="6518"/>
                </a:cubicBezTo>
                <a:cubicBezTo>
                  <a:pt x="26" y="7013"/>
                  <a:pt x="1" y="7504"/>
                  <a:pt x="23" y="7969"/>
                </a:cubicBezTo>
                <a:cubicBezTo>
                  <a:pt x="112" y="9903"/>
                  <a:pt x="1424" y="12131"/>
                  <a:pt x="4188" y="12131"/>
                </a:cubicBezTo>
                <a:cubicBezTo>
                  <a:pt x="4828" y="12131"/>
                  <a:pt x="5545" y="12012"/>
                  <a:pt x="6342" y="11742"/>
                </a:cubicBezTo>
                <a:cubicBezTo>
                  <a:pt x="9464" y="10687"/>
                  <a:pt x="14252" y="11303"/>
                  <a:pt x="15724" y="7969"/>
                </a:cubicBezTo>
                <a:cubicBezTo>
                  <a:pt x="16497" y="6215"/>
                  <a:pt x="15097" y="3742"/>
                  <a:pt x="13112" y="1998"/>
                </a:cubicBezTo>
                <a:cubicBezTo>
                  <a:pt x="11406" y="500"/>
                  <a:pt x="9558" y="1"/>
                  <a:pt x="7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0"/>
          <p:cNvSpPr txBox="1"/>
          <p:nvPr/>
        </p:nvSpPr>
        <p:spPr>
          <a:xfrm flipH="1">
            <a:off x="4859644" y="2346200"/>
            <a:ext cx="2870400" cy="104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dirty="0">
              <a:solidFill>
                <a:schemeClr val="lt1"/>
              </a:solidFill>
              <a:latin typeface="Abel"/>
              <a:ea typeface="Abel"/>
              <a:cs typeface="Abel"/>
              <a:sym typeface="Abel"/>
            </a:endParaRPr>
          </a:p>
        </p:txBody>
      </p:sp>
      <p:grpSp>
        <p:nvGrpSpPr>
          <p:cNvPr id="867" name="Google Shape;867;p80"/>
          <p:cNvGrpSpPr/>
          <p:nvPr/>
        </p:nvGrpSpPr>
        <p:grpSpPr>
          <a:xfrm>
            <a:off x="572948" y="1268522"/>
            <a:ext cx="4021500" cy="3062887"/>
            <a:chOff x="3578510" y="1419647"/>
            <a:chExt cx="4021500" cy="3062887"/>
          </a:xfrm>
        </p:grpSpPr>
        <p:sp>
          <p:nvSpPr>
            <p:cNvPr id="868" name="Google Shape;868;p80"/>
            <p:cNvSpPr/>
            <p:nvPr/>
          </p:nvSpPr>
          <p:spPr>
            <a:xfrm>
              <a:off x="3716658" y="1548119"/>
              <a:ext cx="3748500" cy="2285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0"/>
            <p:cNvSpPr/>
            <p:nvPr/>
          </p:nvSpPr>
          <p:spPr>
            <a:xfrm>
              <a:off x="3578510" y="1419647"/>
              <a:ext cx="4021500" cy="2544300"/>
            </a:xfrm>
            <a:prstGeom prst="roundRect">
              <a:avLst>
                <a:gd name="adj" fmla="val 385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80"/>
            <p:cNvGrpSpPr/>
            <p:nvPr/>
          </p:nvGrpSpPr>
          <p:grpSpPr>
            <a:xfrm>
              <a:off x="3605853" y="1447364"/>
              <a:ext cx="3966900" cy="3035170"/>
              <a:chOff x="3605853" y="1447364"/>
              <a:chExt cx="3966900" cy="3035170"/>
            </a:xfrm>
          </p:grpSpPr>
          <p:sp>
            <p:nvSpPr>
              <p:cNvPr id="871" name="Google Shape;871;p80"/>
              <p:cNvSpPr/>
              <p:nvPr/>
            </p:nvSpPr>
            <p:spPr>
              <a:xfrm>
                <a:off x="3605853" y="1447364"/>
                <a:ext cx="3966900" cy="2488800"/>
              </a:xfrm>
              <a:prstGeom prst="roundRect">
                <a:avLst>
                  <a:gd name="adj" fmla="val 3282"/>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0"/>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lt1"/>
                </a:solidFill>
                <a:prstDash val="solid"/>
                <a:round/>
                <a:headEnd type="none" w="med" len="med"/>
                <a:tailEnd type="none" w="med" len="med"/>
              </a:ln>
            </p:spPr>
          </p:sp>
        </p:grpSp>
        <p:cxnSp>
          <p:nvCxnSpPr>
            <p:cNvPr id="873" name="Google Shape;873;p80"/>
            <p:cNvCxnSpPr/>
            <p:nvPr/>
          </p:nvCxnSpPr>
          <p:spPr>
            <a:xfrm>
              <a:off x="4915750" y="4433452"/>
              <a:ext cx="1353300" cy="0"/>
            </a:xfrm>
            <a:prstGeom prst="straightConnector1">
              <a:avLst/>
            </a:prstGeom>
            <a:noFill/>
            <a:ln w="19050" cap="flat" cmpd="sng">
              <a:solidFill>
                <a:schemeClr val="lt1"/>
              </a:solidFill>
              <a:prstDash val="solid"/>
              <a:round/>
              <a:headEnd type="none" w="med" len="med"/>
              <a:tailEnd type="none" w="med" len="med"/>
            </a:ln>
          </p:spPr>
        </p:cxnSp>
      </p:grpSp>
      <p:pic>
        <p:nvPicPr>
          <p:cNvPr id="3" name="Picture 2">
            <a:extLst>
              <a:ext uri="{FF2B5EF4-FFF2-40B4-BE49-F238E27FC236}">
                <a16:creationId xmlns:a16="http://schemas.microsoft.com/office/drawing/2014/main" id="{186CCB81-91B9-8D52-7E4F-1A6C377B4DCE}"/>
              </a:ext>
            </a:extLst>
          </p:cNvPr>
          <p:cNvPicPr>
            <a:picLocks noChangeAspect="1"/>
          </p:cNvPicPr>
          <p:nvPr/>
        </p:nvPicPr>
        <p:blipFill>
          <a:blip r:embed="rId3"/>
          <a:stretch>
            <a:fillRect/>
          </a:stretch>
        </p:blipFill>
        <p:spPr>
          <a:xfrm>
            <a:off x="719750" y="1369211"/>
            <a:ext cx="3748500" cy="22857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6"/>
        <p:cNvGrpSpPr/>
        <p:nvPr/>
      </p:nvGrpSpPr>
      <p:grpSpPr>
        <a:xfrm>
          <a:off x="0" y="0"/>
          <a:ext cx="0" cy="0"/>
          <a:chOff x="0" y="0"/>
          <a:chExt cx="0" cy="0"/>
        </a:xfrm>
      </p:grpSpPr>
      <p:sp>
        <p:nvSpPr>
          <p:cNvPr id="397" name="Google Shape;397;p50"/>
          <p:cNvSpPr txBox="1">
            <a:spLocks noGrp="1"/>
          </p:cNvSpPr>
          <p:nvPr>
            <p:ph type="title"/>
          </p:nvPr>
        </p:nvSpPr>
        <p:spPr>
          <a:xfrm>
            <a:off x="61994" y="898212"/>
            <a:ext cx="3959816" cy="29143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6000" b="1" u="sng" dirty="0"/>
              <a:t>Let’s see a preview of E-word</a:t>
            </a:r>
            <a:endParaRPr sz="6000" b="1" u="sng"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0"/>
        <p:cNvGrpSpPr/>
        <p:nvPr/>
      </p:nvGrpSpPr>
      <p:grpSpPr>
        <a:xfrm>
          <a:off x="0" y="0"/>
          <a:ext cx="0" cy="0"/>
          <a:chOff x="0" y="0"/>
          <a:chExt cx="0" cy="0"/>
        </a:xfrm>
      </p:grpSpPr>
      <p:sp>
        <p:nvSpPr>
          <p:cNvPr id="4" name="Google Shape;617;p64">
            <a:extLst>
              <a:ext uri="{FF2B5EF4-FFF2-40B4-BE49-F238E27FC236}">
                <a16:creationId xmlns:a16="http://schemas.microsoft.com/office/drawing/2014/main" id="{B89042B9-9787-82ED-FCBA-E02692682E45}"/>
              </a:ext>
            </a:extLst>
          </p:cNvPr>
          <p:cNvSpPr/>
          <p:nvPr/>
        </p:nvSpPr>
        <p:spPr>
          <a:xfrm rot="5400000">
            <a:off x="-1719131" y="1702008"/>
            <a:ext cx="5160623" cy="1722361"/>
          </a:xfrm>
          <a:custGeom>
            <a:avLst/>
            <a:gdLst/>
            <a:ahLst/>
            <a:cxnLst/>
            <a:rect l="l" t="t" r="r" b="b"/>
            <a:pathLst>
              <a:path w="71895" h="23995" extrusionOk="0">
                <a:moveTo>
                  <a:pt x="21214" y="0"/>
                </a:moveTo>
                <a:cubicBezTo>
                  <a:pt x="18150" y="0"/>
                  <a:pt x="15133" y="613"/>
                  <a:pt x="12269" y="1887"/>
                </a:cubicBezTo>
                <a:cubicBezTo>
                  <a:pt x="2418" y="6270"/>
                  <a:pt x="0" y="17732"/>
                  <a:pt x="0" y="17732"/>
                </a:cubicBezTo>
                <a:lnTo>
                  <a:pt x="0" y="23995"/>
                </a:lnTo>
                <a:lnTo>
                  <a:pt x="71894" y="23995"/>
                </a:lnTo>
                <a:lnTo>
                  <a:pt x="71894" y="15969"/>
                </a:lnTo>
                <a:cubicBezTo>
                  <a:pt x="69535" y="17370"/>
                  <a:pt x="66828" y="17986"/>
                  <a:pt x="63951" y="17986"/>
                </a:cubicBezTo>
                <a:cubicBezTo>
                  <a:pt x="56074" y="17986"/>
                  <a:pt x="46926" y="13373"/>
                  <a:pt x="40161" y="7661"/>
                </a:cubicBezTo>
                <a:cubicBezTo>
                  <a:pt x="34286" y="2703"/>
                  <a:pt x="27647" y="0"/>
                  <a:pt x="21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15;p64">
            <a:extLst>
              <a:ext uri="{FF2B5EF4-FFF2-40B4-BE49-F238E27FC236}">
                <a16:creationId xmlns:a16="http://schemas.microsoft.com/office/drawing/2014/main" id="{AC65A5E3-BDA7-B55F-6E3B-07583A661FA8}"/>
              </a:ext>
            </a:extLst>
          </p:cNvPr>
          <p:cNvSpPr/>
          <p:nvPr/>
        </p:nvSpPr>
        <p:spPr>
          <a:xfrm>
            <a:off x="7105967" y="2180932"/>
            <a:ext cx="2037963" cy="3056755"/>
          </a:xfrm>
          <a:custGeom>
            <a:avLst/>
            <a:gdLst/>
            <a:ahLst/>
            <a:cxnLst/>
            <a:rect l="l" t="t" r="r" b="b"/>
            <a:pathLst>
              <a:path w="16141" h="24210" extrusionOk="0">
                <a:moveTo>
                  <a:pt x="16141" y="0"/>
                </a:moveTo>
                <a:cubicBezTo>
                  <a:pt x="5570" y="1350"/>
                  <a:pt x="0" y="9861"/>
                  <a:pt x="1321" y="19259"/>
                </a:cubicBezTo>
                <a:cubicBezTo>
                  <a:pt x="1729" y="21075"/>
                  <a:pt x="2351" y="22723"/>
                  <a:pt x="3145" y="24209"/>
                </a:cubicBezTo>
                <a:lnTo>
                  <a:pt x="16141" y="24209"/>
                </a:lnTo>
                <a:lnTo>
                  <a:pt x="161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E-World">
            <a:hlinkClick r:id="" action="ppaction://media"/>
            <a:extLst>
              <a:ext uri="{FF2B5EF4-FFF2-40B4-BE49-F238E27FC236}">
                <a16:creationId xmlns:a16="http://schemas.microsoft.com/office/drawing/2014/main" id="{E1508631-CC7C-6882-C35F-B2F9F13A020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4286" y="278173"/>
            <a:ext cx="7952401" cy="45700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93"/>
        <p:cNvGrpSpPr/>
        <p:nvPr/>
      </p:nvGrpSpPr>
      <p:grpSpPr>
        <a:xfrm>
          <a:off x="0" y="0"/>
          <a:ext cx="0" cy="0"/>
          <a:chOff x="0" y="0"/>
          <a:chExt cx="0" cy="0"/>
        </a:xfrm>
      </p:grpSpPr>
      <p:sp>
        <p:nvSpPr>
          <p:cNvPr id="794" name="Google Shape;794;p72"/>
          <p:cNvSpPr txBox="1">
            <a:spLocks noGrp="1"/>
          </p:cNvSpPr>
          <p:nvPr>
            <p:ph type="body" idx="1"/>
          </p:nvPr>
        </p:nvSpPr>
        <p:spPr>
          <a:xfrm>
            <a:off x="719750" y="3152225"/>
            <a:ext cx="7704600" cy="50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400" dirty="0"/>
          </a:p>
        </p:txBody>
      </p:sp>
      <p:sp>
        <p:nvSpPr>
          <p:cNvPr id="795" name="Google Shape;795;p72"/>
          <p:cNvSpPr txBox="1">
            <a:spLocks noGrp="1"/>
          </p:cNvSpPr>
          <p:nvPr>
            <p:ph type="title"/>
          </p:nvPr>
        </p:nvSpPr>
        <p:spPr>
          <a:xfrm>
            <a:off x="268650" y="11184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9600" dirty="0"/>
          </a:p>
        </p:txBody>
      </p:sp>
      <p:pic>
        <p:nvPicPr>
          <p:cNvPr id="1026" name="Picture 2">
            <a:extLst>
              <a:ext uri="{FF2B5EF4-FFF2-40B4-BE49-F238E27FC236}">
                <a16:creationId xmlns:a16="http://schemas.microsoft.com/office/drawing/2014/main" id="{8F341204-5636-B347-2D97-F942281FFA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17"/>
        <p:cNvGrpSpPr/>
        <p:nvPr/>
      </p:nvGrpSpPr>
      <p:grpSpPr>
        <a:xfrm>
          <a:off x="0" y="0"/>
          <a:ext cx="0" cy="0"/>
          <a:chOff x="0" y="0"/>
          <a:chExt cx="0" cy="0"/>
        </a:xfrm>
      </p:grpSpPr>
      <p:sp>
        <p:nvSpPr>
          <p:cNvPr id="920" name="Google Shape;920;p86"/>
          <p:cNvSpPr txBox="1">
            <a:spLocks noGrp="1"/>
          </p:cNvSpPr>
          <p:nvPr>
            <p:ph type="title"/>
          </p:nvPr>
        </p:nvSpPr>
        <p:spPr>
          <a:xfrm>
            <a:off x="743341" y="198764"/>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u="sng" dirty="0"/>
              <a:t>Our Team</a:t>
            </a:r>
            <a:endParaRPr sz="4000" u="sng" dirty="0"/>
          </a:p>
        </p:txBody>
      </p:sp>
      <p:sp>
        <p:nvSpPr>
          <p:cNvPr id="921" name="Google Shape;921;p86"/>
          <p:cNvSpPr/>
          <p:nvPr/>
        </p:nvSpPr>
        <p:spPr>
          <a:xfrm>
            <a:off x="6291862" y="2906247"/>
            <a:ext cx="3015051" cy="2217153"/>
          </a:xfrm>
          <a:custGeom>
            <a:avLst/>
            <a:gdLst/>
            <a:ahLst/>
            <a:cxnLst/>
            <a:rect l="l" t="t" r="r" b="b"/>
            <a:pathLst>
              <a:path w="16498" h="12132" extrusionOk="0">
                <a:moveTo>
                  <a:pt x="7973" y="1"/>
                </a:moveTo>
                <a:cubicBezTo>
                  <a:pt x="7489" y="1"/>
                  <a:pt x="7030" y="47"/>
                  <a:pt x="6606" y="126"/>
                </a:cubicBezTo>
                <a:cubicBezTo>
                  <a:pt x="3445" y="716"/>
                  <a:pt x="576" y="3394"/>
                  <a:pt x="100" y="6519"/>
                </a:cubicBezTo>
                <a:cubicBezTo>
                  <a:pt x="26" y="7013"/>
                  <a:pt x="1" y="7501"/>
                  <a:pt x="23" y="7969"/>
                </a:cubicBezTo>
                <a:cubicBezTo>
                  <a:pt x="112" y="9903"/>
                  <a:pt x="1424" y="12132"/>
                  <a:pt x="4189" y="12132"/>
                </a:cubicBezTo>
                <a:cubicBezTo>
                  <a:pt x="4828" y="12132"/>
                  <a:pt x="5545" y="12012"/>
                  <a:pt x="6342" y="11743"/>
                </a:cubicBezTo>
                <a:cubicBezTo>
                  <a:pt x="9464" y="10688"/>
                  <a:pt x="14252" y="11303"/>
                  <a:pt x="15724" y="7969"/>
                </a:cubicBezTo>
                <a:cubicBezTo>
                  <a:pt x="16497" y="6214"/>
                  <a:pt x="15097" y="3742"/>
                  <a:pt x="13112" y="1998"/>
                </a:cubicBezTo>
                <a:cubicBezTo>
                  <a:pt x="11406" y="499"/>
                  <a:pt x="9558" y="1"/>
                  <a:pt x="79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6"/>
          <p:cNvSpPr/>
          <p:nvPr/>
        </p:nvSpPr>
        <p:spPr>
          <a:xfrm>
            <a:off x="164311" y="2939241"/>
            <a:ext cx="2868811" cy="2052445"/>
          </a:xfrm>
          <a:custGeom>
            <a:avLst/>
            <a:gdLst/>
            <a:ahLst/>
            <a:cxnLst/>
            <a:rect l="l" t="t" r="r" b="b"/>
            <a:pathLst>
              <a:path w="16893" h="12086" extrusionOk="0">
                <a:moveTo>
                  <a:pt x="9064" y="0"/>
                </a:moveTo>
                <a:cubicBezTo>
                  <a:pt x="7693" y="0"/>
                  <a:pt x="6072" y="215"/>
                  <a:pt x="4159" y="725"/>
                </a:cubicBezTo>
                <a:cubicBezTo>
                  <a:pt x="1862" y="1337"/>
                  <a:pt x="375" y="2073"/>
                  <a:pt x="177" y="4208"/>
                </a:cubicBezTo>
                <a:cubicBezTo>
                  <a:pt x="1" y="6113"/>
                  <a:pt x="800" y="8433"/>
                  <a:pt x="2785" y="10176"/>
                </a:cubicBezTo>
                <a:cubicBezTo>
                  <a:pt x="4602" y="11772"/>
                  <a:pt x="6115" y="12085"/>
                  <a:pt x="7966" y="12085"/>
                </a:cubicBezTo>
                <a:cubicBezTo>
                  <a:pt x="8388" y="12085"/>
                  <a:pt x="8827" y="12069"/>
                  <a:pt x="9291" y="12048"/>
                </a:cubicBezTo>
                <a:cubicBezTo>
                  <a:pt x="12991" y="11879"/>
                  <a:pt x="16893" y="8340"/>
                  <a:pt x="15878" y="4208"/>
                </a:cubicBezTo>
                <a:cubicBezTo>
                  <a:pt x="15438" y="2424"/>
                  <a:pt x="13670" y="0"/>
                  <a:pt x="9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86"/>
          <p:cNvSpPr txBox="1"/>
          <p:nvPr/>
        </p:nvSpPr>
        <p:spPr>
          <a:xfrm>
            <a:off x="6093583" y="3670308"/>
            <a:ext cx="3079500" cy="32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lt1"/>
                </a:solidFill>
                <a:latin typeface="Playfair Display"/>
                <a:ea typeface="Playfair Display"/>
                <a:cs typeface="Playfair Display"/>
                <a:sym typeface="Playfair Display"/>
              </a:rPr>
              <a:t>Sreeja Reddy</a:t>
            </a:r>
            <a:endParaRPr sz="1800" dirty="0">
              <a:solidFill>
                <a:schemeClr val="lt1"/>
              </a:solidFill>
              <a:latin typeface="Playfair Display"/>
              <a:ea typeface="Playfair Display"/>
              <a:cs typeface="Playfair Display"/>
              <a:sym typeface="Playfair Display"/>
            </a:endParaRPr>
          </a:p>
        </p:txBody>
      </p:sp>
      <p:sp>
        <p:nvSpPr>
          <p:cNvPr id="924" name="Google Shape;924;p86"/>
          <p:cNvSpPr txBox="1"/>
          <p:nvPr/>
        </p:nvSpPr>
        <p:spPr>
          <a:xfrm>
            <a:off x="6226630" y="4040307"/>
            <a:ext cx="2917370" cy="65816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lt1"/>
                </a:solidFill>
                <a:latin typeface="Abel"/>
                <a:ea typeface="Abel"/>
                <a:cs typeface="Abel"/>
                <a:sym typeface="Abel"/>
              </a:rPr>
              <a:t>2111CS020540@mallareddyuniversity.ac.in</a:t>
            </a:r>
            <a:endParaRPr sz="1200" dirty="0">
              <a:solidFill>
                <a:schemeClr val="lt1"/>
              </a:solidFill>
              <a:latin typeface="Abel"/>
              <a:ea typeface="Abel"/>
              <a:cs typeface="Abel"/>
              <a:sym typeface="Abel"/>
            </a:endParaRPr>
          </a:p>
        </p:txBody>
      </p:sp>
      <p:sp>
        <p:nvSpPr>
          <p:cNvPr id="925" name="Google Shape;925;p86"/>
          <p:cNvSpPr txBox="1"/>
          <p:nvPr/>
        </p:nvSpPr>
        <p:spPr>
          <a:xfrm>
            <a:off x="378166" y="3374024"/>
            <a:ext cx="2441100" cy="32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err="1">
                <a:solidFill>
                  <a:schemeClr val="lt1"/>
                </a:solidFill>
                <a:latin typeface="Playfair Display"/>
                <a:ea typeface="Playfair Display"/>
                <a:cs typeface="Playfair Display"/>
                <a:sym typeface="Playfair Display"/>
              </a:rPr>
              <a:t>Sejal</a:t>
            </a:r>
            <a:endParaRPr sz="1800" dirty="0">
              <a:solidFill>
                <a:schemeClr val="lt1"/>
              </a:solidFill>
              <a:latin typeface="Playfair Display"/>
              <a:ea typeface="Playfair Display"/>
              <a:cs typeface="Playfair Display"/>
              <a:sym typeface="Playfair Display"/>
            </a:endParaRPr>
          </a:p>
        </p:txBody>
      </p:sp>
      <p:sp>
        <p:nvSpPr>
          <p:cNvPr id="926" name="Google Shape;926;p86"/>
          <p:cNvSpPr txBox="1"/>
          <p:nvPr/>
        </p:nvSpPr>
        <p:spPr>
          <a:xfrm>
            <a:off x="127856" y="3729799"/>
            <a:ext cx="2868810" cy="52181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lt1"/>
                </a:solidFill>
                <a:latin typeface="Abel"/>
                <a:ea typeface="Abel"/>
                <a:cs typeface="Abel"/>
                <a:sym typeface="Abel"/>
              </a:rPr>
              <a:t>2111CS020501@mallareddyuniversity.ac.in</a:t>
            </a:r>
          </a:p>
        </p:txBody>
      </p:sp>
      <p:sp>
        <p:nvSpPr>
          <p:cNvPr id="927" name="Google Shape;927;p86"/>
          <p:cNvSpPr/>
          <p:nvPr/>
        </p:nvSpPr>
        <p:spPr>
          <a:xfrm rot="5400000" flipH="1">
            <a:off x="19026" y="-25799"/>
            <a:ext cx="1401457" cy="1431591"/>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54F5A10-8C51-1A74-DC01-7EFF5C33E47E}"/>
              </a:ext>
            </a:extLst>
          </p:cNvPr>
          <p:cNvPicPr>
            <a:picLocks noChangeAspect="1"/>
          </p:cNvPicPr>
          <p:nvPr/>
        </p:nvPicPr>
        <p:blipFill>
          <a:blip r:embed="rId3"/>
          <a:stretch>
            <a:fillRect/>
          </a:stretch>
        </p:blipFill>
        <p:spPr>
          <a:xfrm>
            <a:off x="3097699" y="919865"/>
            <a:ext cx="2995884" cy="2573449"/>
          </a:xfrm>
          <a:prstGeom prst="ellipse">
            <a:avLst/>
          </a:prstGeom>
          <a:ln>
            <a:noFill/>
          </a:ln>
          <a:effectLst>
            <a:softEdge rad="112500"/>
          </a:effectLst>
        </p:spPr>
      </p:pic>
      <p:sp>
        <p:nvSpPr>
          <p:cNvPr id="4" name="Google Shape;922;p86">
            <a:extLst>
              <a:ext uri="{FF2B5EF4-FFF2-40B4-BE49-F238E27FC236}">
                <a16:creationId xmlns:a16="http://schemas.microsoft.com/office/drawing/2014/main" id="{CCFAE5B6-D485-F438-3B93-FBA388280B5B}"/>
              </a:ext>
            </a:extLst>
          </p:cNvPr>
          <p:cNvSpPr/>
          <p:nvPr/>
        </p:nvSpPr>
        <p:spPr>
          <a:xfrm>
            <a:off x="5833828" y="739111"/>
            <a:ext cx="3193143" cy="2117537"/>
          </a:xfrm>
          <a:custGeom>
            <a:avLst/>
            <a:gdLst/>
            <a:ahLst/>
            <a:cxnLst/>
            <a:rect l="l" t="t" r="r" b="b"/>
            <a:pathLst>
              <a:path w="16893" h="12086" extrusionOk="0">
                <a:moveTo>
                  <a:pt x="9064" y="0"/>
                </a:moveTo>
                <a:cubicBezTo>
                  <a:pt x="7693" y="0"/>
                  <a:pt x="6072" y="215"/>
                  <a:pt x="4159" y="725"/>
                </a:cubicBezTo>
                <a:cubicBezTo>
                  <a:pt x="1862" y="1337"/>
                  <a:pt x="375" y="2073"/>
                  <a:pt x="177" y="4208"/>
                </a:cubicBezTo>
                <a:cubicBezTo>
                  <a:pt x="1" y="6113"/>
                  <a:pt x="800" y="8433"/>
                  <a:pt x="2785" y="10176"/>
                </a:cubicBezTo>
                <a:cubicBezTo>
                  <a:pt x="4602" y="11772"/>
                  <a:pt x="6115" y="12085"/>
                  <a:pt x="7966" y="12085"/>
                </a:cubicBezTo>
                <a:cubicBezTo>
                  <a:pt x="8388" y="12085"/>
                  <a:pt x="8827" y="12069"/>
                  <a:pt x="9291" y="12048"/>
                </a:cubicBezTo>
                <a:cubicBezTo>
                  <a:pt x="12991" y="11879"/>
                  <a:pt x="16893" y="8340"/>
                  <a:pt x="15878" y="4208"/>
                </a:cubicBezTo>
                <a:cubicBezTo>
                  <a:pt x="15438" y="2424"/>
                  <a:pt x="13670" y="0"/>
                  <a:pt x="9064" y="0"/>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err="1">
                <a:solidFill>
                  <a:schemeClr val="lt1"/>
                </a:solidFill>
                <a:latin typeface="Playfair Display" panose="00000500000000000000" pitchFamily="2" charset="0"/>
                <a:ea typeface="Abel"/>
                <a:cs typeface="Abel"/>
                <a:sym typeface="Abel"/>
              </a:rPr>
              <a:t>Sathvik</a:t>
            </a:r>
            <a:r>
              <a:rPr lang="en-US" sz="1600" dirty="0">
                <a:solidFill>
                  <a:schemeClr val="lt1"/>
                </a:solidFill>
                <a:latin typeface="Playfair Display" panose="00000500000000000000" pitchFamily="2" charset="0"/>
                <a:ea typeface="Abel"/>
                <a:cs typeface="Abel"/>
                <a:sym typeface="Abel"/>
              </a:rPr>
              <a:t> Reddy</a:t>
            </a:r>
          </a:p>
        </p:txBody>
      </p:sp>
      <p:sp>
        <p:nvSpPr>
          <p:cNvPr id="5" name="Google Shape;921;p86">
            <a:extLst>
              <a:ext uri="{FF2B5EF4-FFF2-40B4-BE49-F238E27FC236}">
                <a16:creationId xmlns:a16="http://schemas.microsoft.com/office/drawing/2014/main" id="{0BCD4D85-2644-2B63-4FE4-629EC4AAEBA6}"/>
              </a:ext>
            </a:extLst>
          </p:cNvPr>
          <p:cNvSpPr/>
          <p:nvPr/>
        </p:nvSpPr>
        <p:spPr>
          <a:xfrm>
            <a:off x="275771" y="702505"/>
            <a:ext cx="3193143" cy="2170035"/>
          </a:xfrm>
          <a:custGeom>
            <a:avLst/>
            <a:gdLst/>
            <a:ahLst/>
            <a:cxnLst/>
            <a:rect l="l" t="t" r="r" b="b"/>
            <a:pathLst>
              <a:path w="16498" h="12132" extrusionOk="0">
                <a:moveTo>
                  <a:pt x="7973" y="1"/>
                </a:moveTo>
                <a:cubicBezTo>
                  <a:pt x="7489" y="1"/>
                  <a:pt x="7030" y="47"/>
                  <a:pt x="6606" y="126"/>
                </a:cubicBezTo>
                <a:cubicBezTo>
                  <a:pt x="3445" y="716"/>
                  <a:pt x="576" y="3394"/>
                  <a:pt x="100" y="6519"/>
                </a:cubicBezTo>
                <a:cubicBezTo>
                  <a:pt x="26" y="7013"/>
                  <a:pt x="1" y="7501"/>
                  <a:pt x="23" y="7969"/>
                </a:cubicBezTo>
                <a:cubicBezTo>
                  <a:pt x="112" y="9903"/>
                  <a:pt x="1424" y="12132"/>
                  <a:pt x="4189" y="12132"/>
                </a:cubicBezTo>
                <a:cubicBezTo>
                  <a:pt x="4828" y="12132"/>
                  <a:pt x="5545" y="12012"/>
                  <a:pt x="6342" y="11743"/>
                </a:cubicBezTo>
                <a:cubicBezTo>
                  <a:pt x="9464" y="10688"/>
                  <a:pt x="14252" y="11303"/>
                  <a:pt x="15724" y="7969"/>
                </a:cubicBezTo>
                <a:cubicBezTo>
                  <a:pt x="16497" y="6214"/>
                  <a:pt x="15097" y="3742"/>
                  <a:pt x="13112" y="1998"/>
                </a:cubicBezTo>
                <a:cubicBezTo>
                  <a:pt x="11406" y="499"/>
                  <a:pt x="9558" y="1"/>
                  <a:pt x="7973"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lt1"/>
                </a:solidFill>
                <a:latin typeface="Playfair Display" panose="00000500000000000000" pitchFamily="2" charset="0"/>
                <a:ea typeface="Abel"/>
                <a:cs typeface="Abel"/>
                <a:sym typeface="Abel"/>
              </a:rPr>
              <a:t>Vamshi Reddy</a:t>
            </a:r>
          </a:p>
        </p:txBody>
      </p:sp>
      <p:sp>
        <p:nvSpPr>
          <p:cNvPr id="6" name="Google Shape;921;p86">
            <a:extLst>
              <a:ext uri="{FF2B5EF4-FFF2-40B4-BE49-F238E27FC236}">
                <a16:creationId xmlns:a16="http://schemas.microsoft.com/office/drawing/2014/main" id="{0AB500E1-3C5B-F17C-AB5D-71A5FF3ADC7D}"/>
              </a:ext>
            </a:extLst>
          </p:cNvPr>
          <p:cNvSpPr/>
          <p:nvPr/>
        </p:nvSpPr>
        <p:spPr>
          <a:xfrm>
            <a:off x="3305642" y="3171371"/>
            <a:ext cx="2949764" cy="1952029"/>
          </a:xfrm>
          <a:custGeom>
            <a:avLst/>
            <a:gdLst/>
            <a:ahLst/>
            <a:cxnLst/>
            <a:rect l="l" t="t" r="r" b="b"/>
            <a:pathLst>
              <a:path w="16498" h="12132" extrusionOk="0">
                <a:moveTo>
                  <a:pt x="7973" y="1"/>
                </a:moveTo>
                <a:cubicBezTo>
                  <a:pt x="7489" y="1"/>
                  <a:pt x="7030" y="47"/>
                  <a:pt x="6606" y="126"/>
                </a:cubicBezTo>
                <a:cubicBezTo>
                  <a:pt x="3445" y="716"/>
                  <a:pt x="576" y="3394"/>
                  <a:pt x="100" y="6519"/>
                </a:cubicBezTo>
                <a:cubicBezTo>
                  <a:pt x="26" y="7013"/>
                  <a:pt x="1" y="7501"/>
                  <a:pt x="23" y="7969"/>
                </a:cubicBezTo>
                <a:cubicBezTo>
                  <a:pt x="112" y="9903"/>
                  <a:pt x="1424" y="12132"/>
                  <a:pt x="4189" y="12132"/>
                </a:cubicBezTo>
                <a:cubicBezTo>
                  <a:pt x="4828" y="12132"/>
                  <a:pt x="5545" y="12012"/>
                  <a:pt x="6342" y="11743"/>
                </a:cubicBezTo>
                <a:cubicBezTo>
                  <a:pt x="9464" y="10688"/>
                  <a:pt x="14252" y="11303"/>
                  <a:pt x="15724" y="7969"/>
                </a:cubicBezTo>
                <a:cubicBezTo>
                  <a:pt x="16497" y="6214"/>
                  <a:pt x="15097" y="3742"/>
                  <a:pt x="13112" y="1998"/>
                </a:cubicBezTo>
                <a:cubicBezTo>
                  <a:pt x="11406" y="499"/>
                  <a:pt x="9558" y="1"/>
                  <a:pt x="7973"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solidFill>
                  <a:schemeClr val="lt1"/>
                </a:solidFill>
                <a:latin typeface="Playfair Display" panose="00000500000000000000" pitchFamily="2" charset="0"/>
                <a:ea typeface="Abel"/>
                <a:cs typeface="Abel"/>
                <a:sym typeface="Abel"/>
              </a:rPr>
              <a:t>Shanthi</a:t>
            </a:r>
            <a:r>
              <a:rPr lang="en-US" sz="1400" dirty="0">
                <a:solidFill>
                  <a:schemeClr val="lt1"/>
                </a:solidFill>
                <a:latin typeface="Playfair Display" panose="00000500000000000000" pitchFamily="2" charset="0"/>
                <a:ea typeface="Abel"/>
                <a:cs typeface="Abel"/>
                <a:sym typeface="Abel"/>
              </a:rPr>
              <a:t> </a:t>
            </a:r>
            <a:r>
              <a:rPr lang="en-US" sz="1600" dirty="0">
                <a:solidFill>
                  <a:schemeClr val="lt1"/>
                </a:solidFill>
                <a:latin typeface="Playfair Display" panose="00000500000000000000" pitchFamily="2" charset="0"/>
                <a:ea typeface="Abel"/>
                <a:cs typeface="Abel"/>
                <a:sym typeface="Abel"/>
              </a:rPr>
              <a:t>Priya</a:t>
            </a:r>
          </a:p>
          <a:p>
            <a:pPr marL="0" lvl="0" indent="0" algn="ctr" rtl="0">
              <a:spcBef>
                <a:spcPts val="0"/>
              </a:spcBef>
              <a:spcAft>
                <a:spcPts val="0"/>
              </a:spcAft>
              <a:buNone/>
            </a:pPr>
            <a:endParaRPr lang="en-US" sz="1400" dirty="0">
              <a:solidFill>
                <a:schemeClr val="lt1"/>
              </a:solidFill>
              <a:latin typeface="Abel"/>
              <a:ea typeface="Abel"/>
              <a:cs typeface="Abel"/>
              <a:sym typeface="Abel"/>
            </a:endParaRPr>
          </a:p>
          <a:p>
            <a:pPr marL="0" lvl="0" indent="0" algn="ctr" rtl="0">
              <a:spcBef>
                <a:spcPts val="0"/>
              </a:spcBef>
              <a:spcAft>
                <a:spcPts val="0"/>
              </a:spcAft>
              <a:buNone/>
            </a:pPr>
            <a:r>
              <a:rPr lang="en-US" dirty="0">
                <a:solidFill>
                  <a:schemeClr val="lt1"/>
                </a:solidFill>
                <a:latin typeface="Abel"/>
                <a:ea typeface="Abel"/>
                <a:cs typeface="Abel"/>
                <a:sym typeface="Abel"/>
              </a:rPr>
              <a:t>2111CS020503@mallareddyuniversity.ac.in</a:t>
            </a:r>
            <a:endParaRPr lang="en-US" sz="1400" dirty="0">
              <a:solidFill>
                <a:schemeClr val="lt1"/>
              </a:solidFill>
              <a:latin typeface="Abel"/>
              <a:ea typeface="Abel"/>
              <a:cs typeface="Abel"/>
              <a:sym typeface="Abel"/>
            </a:endParaRPr>
          </a:p>
        </p:txBody>
      </p:sp>
      <p:sp>
        <p:nvSpPr>
          <p:cNvPr id="8" name="TextBox 7">
            <a:extLst>
              <a:ext uri="{FF2B5EF4-FFF2-40B4-BE49-F238E27FC236}">
                <a16:creationId xmlns:a16="http://schemas.microsoft.com/office/drawing/2014/main" id="{312494DC-0744-C64B-5D3D-A652FB0E8502}"/>
              </a:ext>
            </a:extLst>
          </p:cNvPr>
          <p:cNvSpPr txBox="1"/>
          <p:nvPr/>
        </p:nvSpPr>
        <p:spPr>
          <a:xfrm>
            <a:off x="99734" y="2061921"/>
            <a:ext cx="3369180" cy="307777"/>
          </a:xfrm>
          <a:prstGeom prst="rect">
            <a:avLst/>
          </a:prstGeom>
          <a:noFill/>
        </p:spPr>
        <p:txBody>
          <a:bodyPr wrap="square" rtlCol="0">
            <a:spAutoFit/>
          </a:bodyPr>
          <a:lstStyle/>
          <a:p>
            <a:pPr marL="0" lvl="0" indent="0" algn="ctr" rtl="0">
              <a:spcBef>
                <a:spcPts val="0"/>
              </a:spcBef>
              <a:spcAft>
                <a:spcPts val="0"/>
              </a:spcAft>
              <a:buNone/>
            </a:pPr>
            <a:r>
              <a:rPr lang="en-US" sz="1400" dirty="0">
                <a:solidFill>
                  <a:schemeClr val="lt1"/>
                </a:solidFill>
                <a:latin typeface="Abel"/>
                <a:ea typeface="Abel"/>
                <a:cs typeface="Abel"/>
                <a:sym typeface="Abel"/>
              </a:rPr>
              <a:t>2111CS020453@mallareddyuniversity.ac.in</a:t>
            </a:r>
          </a:p>
        </p:txBody>
      </p:sp>
      <p:sp>
        <p:nvSpPr>
          <p:cNvPr id="10" name="TextBox 9">
            <a:extLst>
              <a:ext uri="{FF2B5EF4-FFF2-40B4-BE49-F238E27FC236}">
                <a16:creationId xmlns:a16="http://schemas.microsoft.com/office/drawing/2014/main" id="{B1F0E5C7-AB92-FA41-FFBA-A101C7946FBD}"/>
              </a:ext>
            </a:extLst>
          </p:cNvPr>
          <p:cNvSpPr txBox="1"/>
          <p:nvPr/>
        </p:nvSpPr>
        <p:spPr>
          <a:xfrm>
            <a:off x="5833828" y="2037752"/>
            <a:ext cx="3278543" cy="307777"/>
          </a:xfrm>
          <a:prstGeom prst="rect">
            <a:avLst/>
          </a:prstGeom>
          <a:noFill/>
        </p:spPr>
        <p:txBody>
          <a:bodyPr wrap="square">
            <a:spAutoFit/>
          </a:bodyPr>
          <a:lstStyle/>
          <a:p>
            <a:pPr marL="0" lvl="0" indent="0" algn="ctr" rtl="0">
              <a:spcBef>
                <a:spcPts val="0"/>
              </a:spcBef>
              <a:spcAft>
                <a:spcPts val="0"/>
              </a:spcAft>
              <a:buNone/>
            </a:pPr>
            <a:r>
              <a:rPr lang="en-US" sz="1400" dirty="0">
                <a:solidFill>
                  <a:schemeClr val="lt1"/>
                </a:solidFill>
                <a:latin typeface="Abel"/>
                <a:ea typeface="Abel"/>
                <a:cs typeface="Abel"/>
                <a:sym typeface="Abel"/>
              </a:rPr>
              <a:t>2111CS020494@mallareddyuniversity.ac.in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F7C2F-7E8F-8514-6D9D-DE475912124F}"/>
              </a:ext>
            </a:extLst>
          </p:cNvPr>
          <p:cNvSpPr>
            <a:spLocks noGrp="1"/>
          </p:cNvSpPr>
          <p:nvPr>
            <p:ph type="title"/>
          </p:nvPr>
        </p:nvSpPr>
        <p:spPr>
          <a:xfrm>
            <a:off x="554410" y="1083643"/>
            <a:ext cx="4380447" cy="2200200"/>
          </a:xfrm>
        </p:spPr>
        <p:txBody>
          <a:bodyPr/>
          <a:lstStyle/>
          <a:p>
            <a:r>
              <a:rPr lang="en-US" sz="7200" dirty="0"/>
              <a:t>Thanks!</a:t>
            </a:r>
            <a:endParaRPr lang="en-IN" sz="7200" dirty="0"/>
          </a:p>
        </p:txBody>
      </p:sp>
      <p:pic>
        <p:nvPicPr>
          <p:cNvPr id="7" name="Picture 6">
            <a:extLst>
              <a:ext uri="{FF2B5EF4-FFF2-40B4-BE49-F238E27FC236}">
                <a16:creationId xmlns:a16="http://schemas.microsoft.com/office/drawing/2014/main" id="{EAFD491F-3E37-8D4C-2787-EA4C04159173}"/>
              </a:ext>
            </a:extLst>
          </p:cNvPr>
          <p:cNvPicPr>
            <a:picLocks noChangeAspect="1"/>
          </p:cNvPicPr>
          <p:nvPr/>
        </p:nvPicPr>
        <p:blipFill>
          <a:blip r:embed="rId2"/>
          <a:stretch>
            <a:fillRect/>
          </a:stretch>
        </p:blipFill>
        <p:spPr>
          <a:xfrm>
            <a:off x="4349763" y="627964"/>
            <a:ext cx="3969657" cy="4515536"/>
          </a:xfrm>
          <a:prstGeom prst="ellipse">
            <a:avLst/>
          </a:prstGeom>
          <a:ln>
            <a:noFill/>
          </a:ln>
          <a:effectLst>
            <a:softEdge rad="112500"/>
          </a:effectLst>
        </p:spPr>
      </p:pic>
      <p:sp>
        <p:nvSpPr>
          <p:cNvPr id="9" name="Google Shape;966;p91">
            <a:extLst>
              <a:ext uri="{FF2B5EF4-FFF2-40B4-BE49-F238E27FC236}">
                <a16:creationId xmlns:a16="http://schemas.microsoft.com/office/drawing/2014/main" id="{4C85B68B-56EB-F25F-0B8F-836713310590}"/>
              </a:ext>
            </a:extLst>
          </p:cNvPr>
          <p:cNvSpPr/>
          <p:nvPr/>
        </p:nvSpPr>
        <p:spPr>
          <a:xfrm rot="-5400000" flipH="1">
            <a:off x="7596524" y="3596024"/>
            <a:ext cx="1486600" cy="1608352"/>
          </a:xfrm>
          <a:custGeom>
            <a:avLst/>
            <a:gdLst/>
            <a:ahLst/>
            <a:cxnLst/>
            <a:rect l="l" t="t" r="r" b="b"/>
            <a:pathLst>
              <a:path w="37839" h="40938" extrusionOk="0">
                <a:moveTo>
                  <a:pt x="37839" y="0"/>
                </a:moveTo>
                <a:cubicBezTo>
                  <a:pt x="31770" y="767"/>
                  <a:pt x="28951" y="3515"/>
                  <a:pt x="26969" y="11313"/>
                </a:cubicBezTo>
                <a:cubicBezTo>
                  <a:pt x="24991" y="19111"/>
                  <a:pt x="19814" y="21473"/>
                  <a:pt x="9908" y="26266"/>
                </a:cubicBezTo>
                <a:cubicBezTo>
                  <a:pt x="1" y="31059"/>
                  <a:pt x="3737" y="40938"/>
                  <a:pt x="3737" y="40938"/>
                </a:cubicBezTo>
                <a:lnTo>
                  <a:pt x="37839" y="40938"/>
                </a:lnTo>
                <a:lnTo>
                  <a:pt x="37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9;p44">
            <a:extLst>
              <a:ext uri="{FF2B5EF4-FFF2-40B4-BE49-F238E27FC236}">
                <a16:creationId xmlns:a16="http://schemas.microsoft.com/office/drawing/2014/main" id="{42797A1D-786E-DA31-41DB-E3793FFB0E76}"/>
              </a:ext>
            </a:extLst>
          </p:cNvPr>
          <p:cNvSpPr/>
          <p:nvPr/>
        </p:nvSpPr>
        <p:spPr>
          <a:xfrm rot="-5400000" flipH="1">
            <a:off x="-1709123" y="1693079"/>
            <a:ext cx="5146274" cy="1754565"/>
          </a:xfrm>
          <a:custGeom>
            <a:avLst/>
            <a:gdLst/>
            <a:ahLst/>
            <a:cxnLst/>
            <a:rect l="l" t="t" r="r" b="b"/>
            <a:pathLst>
              <a:path w="64164" h="21876" extrusionOk="0">
                <a:moveTo>
                  <a:pt x="1" y="0"/>
                </a:moveTo>
                <a:cubicBezTo>
                  <a:pt x="2816" y="5505"/>
                  <a:pt x="7168" y="7234"/>
                  <a:pt x="15608" y="7234"/>
                </a:cubicBezTo>
                <a:cubicBezTo>
                  <a:pt x="17515" y="7234"/>
                  <a:pt x="19630" y="7146"/>
                  <a:pt x="21983" y="6993"/>
                </a:cubicBezTo>
                <a:cubicBezTo>
                  <a:pt x="22445" y="6963"/>
                  <a:pt x="22902" y="6948"/>
                  <a:pt x="23353" y="6948"/>
                </a:cubicBezTo>
                <a:cubicBezTo>
                  <a:pt x="32304" y="6948"/>
                  <a:pt x="39037" y="12718"/>
                  <a:pt x="44477" y="17793"/>
                </a:cubicBezTo>
                <a:cubicBezTo>
                  <a:pt x="47433" y="20550"/>
                  <a:pt x="50813" y="21875"/>
                  <a:pt x="54040" y="21875"/>
                </a:cubicBezTo>
                <a:cubicBezTo>
                  <a:pt x="58002" y="21875"/>
                  <a:pt x="61733" y="19877"/>
                  <a:pt x="64163" y="16081"/>
                </a:cubicBezTo>
                <a:lnTo>
                  <a:pt x="6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32;p36">
            <a:extLst>
              <a:ext uri="{FF2B5EF4-FFF2-40B4-BE49-F238E27FC236}">
                <a16:creationId xmlns:a16="http://schemas.microsoft.com/office/drawing/2014/main" id="{1B1166B9-6720-FD0D-A1F3-055D4637B281}"/>
              </a:ext>
            </a:extLst>
          </p:cNvPr>
          <p:cNvSpPr/>
          <p:nvPr/>
        </p:nvSpPr>
        <p:spPr>
          <a:xfrm rot="-5400000">
            <a:off x="7359615" y="29876"/>
            <a:ext cx="1814257" cy="1754564"/>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70;p91">
            <a:extLst>
              <a:ext uri="{FF2B5EF4-FFF2-40B4-BE49-F238E27FC236}">
                <a16:creationId xmlns:a16="http://schemas.microsoft.com/office/drawing/2014/main" id="{6C533D2D-E11C-A0BD-7851-33C2425565BB}"/>
              </a:ext>
            </a:extLst>
          </p:cNvPr>
          <p:cNvSpPr/>
          <p:nvPr/>
        </p:nvSpPr>
        <p:spPr>
          <a:xfrm>
            <a:off x="1094228" y="2852057"/>
            <a:ext cx="358562" cy="35890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971;p91">
            <a:extLst>
              <a:ext uri="{FF2B5EF4-FFF2-40B4-BE49-F238E27FC236}">
                <a16:creationId xmlns:a16="http://schemas.microsoft.com/office/drawing/2014/main" id="{BAE49E26-C055-3A79-5E34-03D829A8C58D}"/>
              </a:ext>
            </a:extLst>
          </p:cNvPr>
          <p:cNvGrpSpPr/>
          <p:nvPr/>
        </p:nvGrpSpPr>
        <p:grpSpPr>
          <a:xfrm>
            <a:off x="1610135" y="2852056"/>
            <a:ext cx="419870" cy="393445"/>
            <a:chOff x="3303268" y="3817349"/>
            <a:chExt cx="346056" cy="345674"/>
          </a:xfrm>
        </p:grpSpPr>
        <p:sp>
          <p:nvSpPr>
            <p:cNvPr id="15" name="Google Shape;972;p91">
              <a:extLst>
                <a:ext uri="{FF2B5EF4-FFF2-40B4-BE49-F238E27FC236}">
                  <a16:creationId xmlns:a16="http://schemas.microsoft.com/office/drawing/2014/main" id="{A7B096C0-8EB0-F8EE-CA71-28EA5AA287A0}"/>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73;p91">
              <a:extLst>
                <a:ext uri="{FF2B5EF4-FFF2-40B4-BE49-F238E27FC236}">
                  <a16:creationId xmlns:a16="http://schemas.microsoft.com/office/drawing/2014/main" id="{D9E4EEB9-2657-E7F3-B398-DA29799FBEB7}"/>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74;p91">
              <a:extLst>
                <a:ext uri="{FF2B5EF4-FFF2-40B4-BE49-F238E27FC236}">
                  <a16:creationId xmlns:a16="http://schemas.microsoft.com/office/drawing/2014/main" id="{6E0FA417-085F-8860-F3D4-66562A077B08}"/>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75;p91">
              <a:extLst>
                <a:ext uri="{FF2B5EF4-FFF2-40B4-BE49-F238E27FC236}">
                  <a16:creationId xmlns:a16="http://schemas.microsoft.com/office/drawing/2014/main" id="{01241269-676C-D57C-377B-502B1406FEA1}"/>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976;p91">
            <a:extLst>
              <a:ext uri="{FF2B5EF4-FFF2-40B4-BE49-F238E27FC236}">
                <a16:creationId xmlns:a16="http://schemas.microsoft.com/office/drawing/2014/main" id="{688600C0-9BF2-AAF0-CBCE-D5F3DE3FF3DD}"/>
              </a:ext>
            </a:extLst>
          </p:cNvPr>
          <p:cNvGrpSpPr/>
          <p:nvPr/>
        </p:nvGrpSpPr>
        <p:grpSpPr>
          <a:xfrm>
            <a:off x="2188813" y="2852057"/>
            <a:ext cx="419870" cy="358903"/>
            <a:chOff x="4201447" y="3817349"/>
            <a:chExt cx="346024" cy="345674"/>
          </a:xfrm>
        </p:grpSpPr>
        <p:sp>
          <p:nvSpPr>
            <p:cNvPr id="20" name="Google Shape;977;p91">
              <a:extLst>
                <a:ext uri="{FF2B5EF4-FFF2-40B4-BE49-F238E27FC236}">
                  <a16:creationId xmlns:a16="http://schemas.microsoft.com/office/drawing/2014/main" id="{3A2C905F-BC18-1C92-5F08-908F4E286BE0}"/>
                </a:ext>
              </a:extLst>
            </p:cNvPr>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78;p91">
              <a:extLst>
                <a:ext uri="{FF2B5EF4-FFF2-40B4-BE49-F238E27FC236}">
                  <a16:creationId xmlns:a16="http://schemas.microsoft.com/office/drawing/2014/main" id="{7442327C-F8BC-28A5-B15D-72E4CB9B4AFE}"/>
                </a:ext>
              </a:extLst>
            </p:cNvPr>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TextBox 22">
            <a:extLst>
              <a:ext uri="{FF2B5EF4-FFF2-40B4-BE49-F238E27FC236}">
                <a16:creationId xmlns:a16="http://schemas.microsoft.com/office/drawing/2014/main" id="{502CE809-E65F-E87F-8EFE-E9CB0EBB5310}"/>
              </a:ext>
            </a:extLst>
          </p:cNvPr>
          <p:cNvSpPr txBox="1"/>
          <p:nvPr/>
        </p:nvSpPr>
        <p:spPr>
          <a:xfrm>
            <a:off x="692658" y="3322185"/>
            <a:ext cx="4572000" cy="954107"/>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US" dirty="0">
                <a:latin typeface="Comic Sans MS" panose="030F0702030302020204" pitchFamily="66" charset="0"/>
              </a:rPr>
              <a:t>Do you have any questions?</a:t>
            </a:r>
          </a:p>
          <a:p>
            <a:pPr marL="0" lvl="0" indent="0" algn="l" rtl="0">
              <a:spcBef>
                <a:spcPts val="0"/>
              </a:spcBef>
              <a:spcAft>
                <a:spcPts val="0"/>
              </a:spcAft>
              <a:buClr>
                <a:schemeClr val="dk1"/>
              </a:buClr>
              <a:buSzPts val="1100"/>
              <a:buFont typeface="Arial"/>
              <a:buNone/>
            </a:pPr>
            <a:endParaRPr lang="en-US" dirty="0">
              <a:latin typeface="Comic Sans MS" panose="030F0702030302020204" pitchFamily="66" charset="0"/>
            </a:endParaRPr>
          </a:p>
          <a:p>
            <a:pPr marL="0" lvl="0" indent="0" algn="l" rtl="0">
              <a:spcBef>
                <a:spcPts val="0"/>
              </a:spcBef>
              <a:spcAft>
                <a:spcPts val="0"/>
              </a:spcAft>
              <a:buClr>
                <a:schemeClr val="dk1"/>
              </a:buClr>
              <a:buSzPts val="1100"/>
              <a:buFont typeface="Arial"/>
              <a:buNone/>
            </a:pPr>
            <a:r>
              <a:rPr lang="en-US" dirty="0">
                <a:latin typeface="Comic Sans MS" panose="030F0702030302020204" pitchFamily="66" charset="0"/>
              </a:rPr>
              <a:t>2111CS020540@mallareddyuniversity.ac.in</a:t>
            </a:r>
          </a:p>
          <a:p>
            <a:pPr marL="0" lvl="0" indent="0" algn="l" rtl="0">
              <a:spcBef>
                <a:spcPts val="0"/>
              </a:spcBef>
              <a:spcAft>
                <a:spcPts val="0"/>
              </a:spcAft>
              <a:buClr>
                <a:schemeClr val="dk1"/>
              </a:buClr>
              <a:buSzPts val="1100"/>
              <a:buFont typeface="Arial"/>
              <a:buNone/>
            </a:pPr>
            <a:r>
              <a:rPr lang="en-US" dirty="0">
                <a:latin typeface="Comic Sans MS" panose="030F0702030302020204" pitchFamily="66" charset="0"/>
              </a:rPr>
              <a:t>+91 9676645768</a:t>
            </a:r>
          </a:p>
        </p:txBody>
      </p:sp>
    </p:spTree>
    <p:extLst>
      <p:ext uri="{BB962C8B-B14F-4D97-AF65-F5344CB8AC3E}">
        <p14:creationId xmlns:p14="http://schemas.microsoft.com/office/powerpoint/2010/main" val="3651579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3"/>
        <p:cNvGrpSpPr/>
        <p:nvPr/>
      </p:nvGrpSpPr>
      <p:grpSpPr>
        <a:xfrm>
          <a:off x="0" y="0"/>
          <a:ext cx="0" cy="0"/>
          <a:chOff x="0" y="0"/>
          <a:chExt cx="0" cy="0"/>
        </a:xfrm>
      </p:grpSpPr>
      <p:sp>
        <p:nvSpPr>
          <p:cNvPr id="204" name="Google Shape;204;p34"/>
          <p:cNvSpPr txBox="1">
            <a:spLocks noGrp="1"/>
          </p:cNvSpPr>
          <p:nvPr>
            <p:ph type="subTitle" idx="2"/>
          </p:nvPr>
        </p:nvSpPr>
        <p:spPr>
          <a:xfrm flipH="1">
            <a:off x="2244033" y="404445"/>
            <a:ext cx="3407505" cy="670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000" b="1" dirty="0">
                <a:latin typeface="Calisto MT" panose="02040603050505030304" pitchFamily="18" charset="0"/>
              </a:rPr>
              <a:t>Contents</a:t>
            </a:r>
            <a:r>
              <a:rPr lang="en" sz="4000" b="1" dirty="0">
                <a:latin typeface="Calisto MT" panose="02040603050505030304" pitchFamily="18" charset="0"/>
                <a:sym typeface="Playfair Display"/>
              </a:rPr>
              <a:t>:</a:t>
            </a:r>
            <a:endParaRPr sz="4000" b="1" dirty="0">
              <a:latin typeface="Calisto MT" panose="02040603050505030304" pitchFamily="18" charset="0"/>
              <a:sym typeface="Playfair Display"/>
            </a:endParaRPr>
          </a:p>
        </p:txBody>
      </p:sp>
      <p:sp>
        <p:nvSpPr>
          <p:cNvPr id="205" name="Google Shape;205;p34"/>
          <p:cNvSpPr/>
          <p:nvPr/>
        </p:nvSpPr>
        <p:spPr>
          <a:xfrm>
            <a:off x="4856684" y="3297617"/>
            <a:ext cx="850266" cy="625253"/>
          </a:xfrm>
          <a:custGeom>
            <a:avLst/>
            <a:gdLst/>
            <a:ahLst/>
            <a:cxnLst/>
            <a:rect l="l" t="t" r="r" b="b"/>
            <a:pathLst>
              <a:path w="16498" h="12132" extrusionOk="0">
                <a:moveTo>
                  <a:pt x="7973" y="1"/>
                </a:moveTo>
                <a:cubicBezTo>
                  <a:pt x="7489" y="1"/>
                  <a:pt x="7030" y="47"/>
                  <a:pt x="6606" y="126"/>
                </a:cubicBezTo>
                <a:cubicBezTo>
                  <a:pt x="3445" y="716"/>
                  <a:pt x="576" y="3394"/>
                  <a:pt x="100" y="6519"/>
                </a:cubicBezTo>
                <a:cubicBezTo>
                  <a:pt x="26" y="7013"/>
                  <a:pt x="1" y="7501"/>
                  <a:pt x="23" y="7969"/>
                </a:cubicBezTo>
                <a:cubicBezTo>
                  <a:pt x="112" y="9903"/>
                  <a:pt x="1424" y="12132"/>
                  <a:pt x="4189" y="12132"/>
                </a:cubicBezTo>
                <a:cubicBezTo>
                  <a:pt x="4828" y="12132"/>
                  <a:pt x="5545" y="12012"/>
                  <a:pt x="6342" y="11743"/>
                </a:cubicBezTo>
                <a:cubicBezTo>
                  <a:pt x="9464" y="10688"/>
                  <a:pt x="14252" y="11303"/>
                  <a:pt x="15724" y="7969"/>
                </a:cubicBezTo>
                <a:cubicBezTo>
                  <a:pt x="16497" y="6214"/>
                  <a:pt x="15097" y="3742"/>
                  <a:pt x="13112" y="1998"/>
                </a:cubicBezTo>
                <a:cubicBezTo>
                  <a:pt x="11406" y="499"/>
                  <a:pt x="9558" y="1"/>
                  <a:pt x="79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06" name="Google Shape;206;p34"/>
          <p:cNvSpPr/>
          <p:nvPr/>
        </p:nvSpPr>
        <p:spPr>
          <a:xfrm>
            <a:off x="3437050" y="3298803"/>
            <a:ext cx="870623" cy="622934"/>
          </a:xfrm>
          <a:custGeom>
            <a:avLst/>
            <a:gdLst/>
            <a:ahLst/>
            <a:cxnLst/>
            <a:rect l="l" t="t" r="r" b="b"/>
            <a:pathLst>
              <a:path w="16893" h="12087" extrusionOk="0">
                <a:moveTo>
                  <a:pt x="9066" y="1"/>
                </a:moveTo>
                <a:cubicBezTo>
                  <a:pt x="7695" y="1"/>
                  <a:pt x="6073" y="215"/>
                  <a:pt x="4159" y="725"/>
                </a:cubicBezTo>
                <a:cubicBezTo>
                  <a:pt x="1862" y="1337"/>
                  <a:pt x="375" y="2074"/>
                  <a:pt x="177" y="4210"/>
                </a:cubicBezTo>
                <a:cubicBezTo>
                  <a:pt x="1" y="6115"/>
                  <a:pt x="800" y="8433"/>
                  <a:pt x="2785" y="10177"/>
                </a:cubicBezTo>
                <a:cubicBezTo>
                  <a:pt x="4602" y="11773"/>
                  <a:pt x="6115" y="12087"/>
                  <a:pt x="7966" y="12087"/>
                </a:cubicBezTo>
                <a:cubicBezTo>
                  <a:pt x="8388" y="12087"/>
                  <a:pt x="8827" y="12070"/>
                  <a:pt x="9291" y="12049"/>
                </a:cubicBezTo>
                <a:cubicBezTo>
                  <a:pt x="12991" y="11881"/>
                  <a:pt x="16893" y="8342"/>
                  <a:pt x="15878" y="4210"/>
                </a:cubicBezTo>
                <a:cubicBezTo>
                  <a:pt x="15438" y="2422"/>
                  <a:pt x="13671" y="1"/>
                  <a:pt x="9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07" name="Google Shape;207;p34"/>
          <p:cNvSpPr/>
          <p:nvPr/>
        </p:nvSpPr>
        <p:spPr>
          <a:xfrm rot="-9899947">
            <a:off x="4856670" y="1726976"/>
            <a:ext cx="850288" cy="625269"/>
          </a:xfrm>
          <a:custGeom>
            <a:avLst/>
            <a:gdLst/>
            <a:ahLst/>
            <a:cxnLst/>
            <a:rect l="l" t="t" r="r" b="b"/>
            <a:pathLst>
              <a:path w="16498" h="12132" extrusionOk="0">
                <a:moveTo>
                  <a:pt x="7974" y="1"/>
                </a:moveTo>
                <a:cubicBezTo>
                  <a:pt x="7490" y="1"/>
                  <a:pt x="7030" y="47"/>
                  <a:pt x="6606" y="126"/>
                </a:cubicBezTo>
                <a:cubicBezTo>
                  <a:pt x="3445" y="715"/>
                  <a:pt x="576" y="3394"/>
                  <a:pt x="100" y="6518"/>
                </a:cubicBezTo>
                <a:cubicBezTo>
                  <a:pt x="26" y="7013"/>
                  <a:pt x="1" y="7504"/>
                  <a:pt x="23" y="7969"/>
                </a:cubicBezTo>
                <a:cubicBezTo>
                  <a:pt x="112" y="9903"/>
                  <a:pt x="1424" y="12131"/>
                  <a:pt x="4188" y="12131"/>
                </a:cubicBezTo>
                <a:cubicBezTo>
                  <a:pt x="4828" y="12131"/>
                  <a:pt x="5545" y="12012"/>
                  <a:pt x="6342" y="11742"/>
                </a:cubicBezTo>
                <a:cubicBezTo>
                  <a:pt x="9464" y="10687"/>
                  <a:pt x="14252" y="11303"/>
                  <a:pt x="15724" y="7969"/>
                </a:cubicBezTo>
                <a:cubicBezTo>
                  <a:pt x="16497" y="6215"/>
                  <a:pt x="15097" y="3742"/>
                  <a:pt x="13112" y="1998"/>
                </a:cubicBezTo>
                <a:cubicBezTo>
                  <a:pt x="11406" y="500"/>
                  <a:pt x="9558" y="1"/>
                  <a:pt x="79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08" name="Google Shape;208;p34"/>
          <p:cNvSpPr/>
          <p:nvPr/>
        </p:nvSpPr>
        <p:spPr>
          <a:xfrm>
            <a:off x="3437050" y="1728237"/>
            <a:ext cx="870623" cy="622882"/>
          </a:xfrm>
          <a:custGeom>
            <a:avLst/>
            <a:gdLst/>
            <a:ahLst/>
            <a:cxnLst/>
            <a:rect l="l" t="t" r="r" b="b"/>
            <a:pathLst>
              <a:path w="16893" h="12086" extrusionOk="0">
                <a:moveTo>
                  <a:pt x="9064" y="0"/>
                </a:moveTo>
                <a:cubicBezTo>
                  <a:pt x="7693" y="0"/>
                  <a:pt x="6072" y="215"/>
                  <a:pt x="4159" y="725"/>
                </a:cubicBezTo>
                <a:cubicBezTo>
                  <a:pt x="1862" y="1337"/>
                  <a:pt x="375" y="2073"/>
                  <a:pt x="177" y="4208"/>
                </a:cubicBezTo>
                <a:cubicBezTo>
                  <a:pt x="1" y="6113"/>
                  <a:pt x="800" y="8433"/>
                  <a:pt x="2785" y="10176"/>
                </a:cubicBezTo>
                <a:cubicBezTo>
                  <a:pt x="4602" y="11772"/>
                  <a:pt x="6115" y="12085"/>
                  <a:pt x="7966" y="12085"/>
                </a:cubicBezTo>
                <a:cubicBezTo>
                  <a:pt x="8388" y="12085"/>
                  <a:pt x="8827" y="12069"/>
                  <a:pt x="9291" y="12048"/>
                </a:cubicBezTo>
                <a:cubicBezTo>
                  <a:pt x="12991" y="11879"/>
                  <a:pt x="16893" y="8340"/>
                  <a:pt x="15878" y="4208"/>
                </a:cubicBezTo>
                <a:cubicBezTo>
                  <a:pt x="15438" y="2424"/>
                  <a:pt x="13670" y="0"/>
                  <a:pt x="9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09" name="Google Shape;209;p34"/>
          <p:cNvSpPr txBox="1">
            <a:spLocks noGrp="1"/>
          </p:cNvSpPr>
          <p:nvPr>
            <p:ph type="subTitle" idx="14"/>
          </p:nvPr>
        </p:nvSpPr>
        <p:spPr>
          <a:xfrm>
            <a:off x="953147" y="3798745"/>
            <a:ext cx="2483904" cy="896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latin typeface="Comic Sans MS" panose="030F0702030302020204" pitchFamily="66" charset="0"/>
              </a:rPr>
              <a:t>Here you can view all the books with different languages and </a:t>
            </a:r>
            <a:r>
              <a:rPr lang="en-IN" b="1" dirty="0" err="1">
                <a:latin typeface="Comic Sans MS" panose="030F0702030302020204" pitchFamily="66" charset="0"/>
              </a:rPr>
              <a:t>generes</a:t>
            </a:r>
            <a:endParaRPr b="1" dirty="0">
              <a:latin typeface="Comic Sans MS" panose="030F0702030302020204" pitchFamily="66" charset="0"/>
            </a:endParaRPr>
          </a:p>
        </p:txBody>
      </p:sp>
      <p:sp>
        <p:nvSpPr>
          <p:cNvPr id="210" name="Google Shape;210;p34"/>
          <p:cNvSpPr txBox="1">
            <a:spLocks noGrp="1"/>
          </p:cNvSpPr>
          <p:nvPr>
            <p:ph type="title"/>
          </p:nvPr>
        </p:nvSpPr>
        <p:spPr>
          <a:xfrm flipH="1">
            <a:off x="4912038" y="3128245"/>
            <a:ext cx="7395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11" name="Google Shape;211;p34"/>
          <p:cNvSpPr txBox="1">
            <a:spLocks noGrp="1"/>
          </p:cNvSpPr>
          <p:nvPr>
            <p:ph type="title" idx="4"/>
          </p:nvPr>
        </p:nvSpPr>
        <p:spPr>
          <a:xfrm flipH="1">
            <a:off x="3474314" y="1548787"/>
            <a:ext cx="7395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2" name="Google Shape;212;p34"/>
          <p:cNvSpPr txBox="1">
            <a:spLocks noGrp="1"/>
          </p:cNvSpPr>
          <p:nvPr>
            <p:ph type="title" idx="5"/>
          </p:nvPr>
        </p:nvSpPr>
        <p:spPr>
          <a:xfrm flipH="1">
            <a:off x="3474314" y="3128245"/>
            <a:ext cx="7395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3" name="Google Shape;213;p34"/>
          <p:cNvSpPr txBox="1">
            <a:spLocks noGrp="1"/>
          </p:cNvSpPr>
          <p:nvPr>
            <p:ph type="title" idx="13"/>
          </p:nvPr>
        </p:nvSpPr>
        <p:spPr>
          <a:xfrm flipH="1">
            <a:off x="4912060" y="1548787"/>
            <a:ext cx="7395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 name="Google Shape;214;p34"/>
          <p:cNvSpPr txBox="1">
            <a:spLocks noGrp="1"/>
          </p:cNvSpPr>
          <p:nvPr>
            <p:ph type="subTitle" idx="1"/>
          </p:nvPr>
        </p:nvSpPr>
        <p:spPr>
          <a:xfrm flipH="1">
            <a:off x="6003937" y="3128245"/>
            <a:ext cx="2807314"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b="1" u="sng" dirty="0">
                <a:latin typeface="Playfair Display"/>
                <a:ea typeface="Playfair Display"/>
                <a:cs typeface="Playfair Display"/>
                <a:sym typeface="Playfair Display"/>
              </a:rPr>
              <a:t>SAVED</a:t>
            </a:r>
            <a:r>
              <a:rPr lang="en" sz="2800" u="sng" dirty="0">
                <a:latin typeface="Playfair Display"/>
                <a:ea typeface="Playfair Display"/>
                <a:cs typeface="Playfair Display"/>
                <a:sym typeface="Playfair Display"/>
              </a:rPr>
              <a:t> </a:t>
            </a:r>
            <a:r>
              <a:rPr lang="en" sz="2800" b="1" u="sng" dirty="0">
                <a:latin typeface="Playfair Display"/>
                <a:ea typeface="Playfair Display"/>
                <a:cs typeface="Playfair Display"/>
                <a:sym typeface="Playfair Display"/>
              </a:rPr>
              <a:t>BOOKS</a:t>
            </a:r>
            <a:endParaRPr sz="2800" b="1" u="sng" dirty="0">
              <a:latin typeface="Playfair Display"/>
              <a:ea typeface="Playfair Display"/>
              <a:cs typeface="Playfair Display"/>
              <a:sym typeface="Playfair Display"/>
            </a:endParaRPr>
          </a:p>
        </p:txBody>
      </p:sp>
      <p:sp>
        <p:nvSpPr>
          <p:cNvPr id="215" name="Google Shape;215;p34"/>
          <p:cNvSpPr txBox="1">
            <a:spLocks noGrp="1"/>
          </p:cNvSpPr>
          <p:nvPr>
            <p:ph type="subTitle" idx="3"/>
          </p:nvPr>
        </p:nvSpPr>
        <p:spPr>
          <a:xfrm flipH="1">
            <a:off x="898902" y="3165995"/>
            <a:ext cx="2389655" cy="62293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800" b="1" u="sng" dirty="0">
                <a:latin typeface="Playfair Display"/>
                <a:ea typeface="Playfair Display"/>
                <a:cs typeface="Playfair Display"/>
                <a:sym typeface="Playfair Display"/>
              </a:rPr>
              <a:t>CATALOGUE</a:t>
            </a:r>
            <a:endParaRPr sz="2800" b="1" u="sng" dirty="0">
              <a:latin typeface="Playfair Display"/>
              <a:ea typeface="Playfair Display"/>
              <a:cs typeface="Playfair Display"/>
              <a:sym typeface="Playfair Display"/>
            </a:endParaRPr>
          </a:p>
        </p:txBody>
      </p:sp>
      <p:sp>
        <p:nvSpPr>
          <p:cNvPr id="216" name="Google Shape;216;p34"/>
          <p:cNvSpPr txBox="1">
            <a:spLocks noGrp="1"/>
          </p:cNvSpPr>
          <p:nvPr>
            <p:ph type="subTitle" idx="6"/>
          </p:nvPr>
        </p:nvSpPr>
        <p:spPr>
          <a:xfrm flipH="1">
            <a:off x="1163478" y="1548787"/>
            <a:ext cx="2080290" cy="89623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sz="3200" b="1" u="sng" dirty="0">
                <a:latin typeface="Playfair Display" panose="00000500000000000000" pitchFamily="2" charset="0"/>
              </a:rPr>
              <a:t>HOME</a:t>
            </a:r>
            <a:endParaRPr sz="3200" b="1" u="sng" dirty="0">
              <a:latin typeface="Playfair Display" panose="00000500000000000000" pitchFamily="2" charset="0"/>
            </a:endParaRPr>
          </a:p>
        </p:txBody>
      </p:sp>
      <p:sp>
        <p:nvSpPr>
          <p:cNvPr id="217" name="Google Shape;217;p34"/>
          <p:cNvSpPr txBox="1">
            <a:spLocks noGrp="1"/>
          </p:cNvSpPr>
          <p:nvPr>
            <p:ph type="subTitle" idx="7"/>
          </p:nvPr>
        </p:nvSpPr>
        <p:spPr>
          <a:xfrm flipH="1">
            <a:off x="6003937" y="2212877"/>
            <a:ext cx="2807314" cy="5963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latin typeface="Comic Sans MS" panose="030F0702030302020204" pitchFamily="66" charset="0"/>
              </a:rPr>
              <a:t>Here you can create an account and register to the website </a:t>
            </a:r>
            <a:endParaRPr b="1" dirty="0">
              <a:latin typeface="Comic Sans MS" panose="030F0702030302020204" pitchFamily="66" charset="0"/>
            </a:endParaRPr>
          </a:p>
        </p:txBody>
      </p:sp>
      <p:sp>
        <p:nvSpPr>
          <p:cNvPr id="218" name="Google Shape;218;p34"/>
          <p:cNvSpPr txBox="1">
            <a:spLocks noGrp="1"/>
          </p:cNvSpPr>
          <p:nvPr>
            <p:ph type="subTitle" idx="8"/>
          </p:nvPr>
        </p:nvSpPr>
        <p:spPr>
          <a:xfrm flipH="1">
            <a:off x="6127458" y="3737827"/>
            <a:ext cx="2117640" cy="8031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1" dirty="0">
                <a:latin typeface="Comic Sans MS" panose="030F0702030302020204" pitchFamily="66" charset="0"/>
              </a:rPr>
              <a:t>Here you can save all your favourite books for the future.</a:t>
            </a:r>
            <a:endParaRPr b="1" dirty="0">
              <a:latin typeface="Comic Sans MS" panose="030F0702030302020204" pitchFamily="66" charset="0"/>
            </a:endParaRPr>
          </a:p>
        </p:txBody>
      </p:sp>
      <p:sp>
        <p:nvSpPr>
          <p:cNvPr id="219" name="Google Shape;219;p34"/>
          <p:cNvSpPr txBox="1">
            <a:spLocks noGrp="1"/>
          </p:cNvSpPr>
          <p:nvPr>
            <p:ph type="subTitle" idx="9"/>
          </p:nvPr>
        </p:nvSpPr>
        <p:spPr>
          <a:xfrm flipH="1">
            <a:off x="5949071" y="1400385"/>
            <a:ext cx="2977331" cy="7993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b="1" u="sng" dirty="0">
                <a:latin typeface="Playfair Display"/>
                <a:ea typeface="Playfair Display"/>
                <a:cs typeface="Playfair Display"/>
                <a:sym typeface="Playfair Display"/>
              </a:rPr>
              <a:t>LOGIN/SIGN-UP</a:t>
            </a:r>
            <a:endParaRPr sz="2800" b="1" u="sng" dirty="0">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9"/>
        <p:cNvGrpSpPr/>
        <p:nvPr/>
      </p:nvGrpSpPr>
      <p:grpSpPr>
        <a:xfrm>
          <a:off x="0" y="0"/>
          <a:ext cx="0" cy="0"/>
          <a:chOff x="0" y="0"/>
          <a:chExt cx="0" cy="0"/>
        </a:xfrm>
      </p:grpSpPr>
      <p:pic>
        <p:nvPicPr>
          <p:cNvPr id="230" name="Google Shape;230;p36"/>
          <p:cNvPicPr preferRelativeResize="0"/>
          <p:nvPr/>
        </p:nvPicPr>
        <p:blipFill rotWithShape="1">
          <a:blip r:embed="rId3">
            <a:alphaModFix/>
          </a:blip>
          <a:srcRect t="28997"/>
          <a:stretch/>
        </p:blipFill>
        <p:spPr>
          <a:xfrm flipH="1">
            <a:off x="4454105" y="640848"/>
            <a:ext cx="4142097" cy="4411054"/>
          </a:xfrm>
          <a:prstGeom prst="rect">
            <a:avLst/>
          </a:prstGeom>
          <a:noFill/>
          <a:ln>
            <a:noFill/>
          </a:ln>
        </p:spPr>
      </p:pic>
      <p:sp>
        <p:nvSpPr>
          <p:cNvPr id="231" name="Google Shape;231;p36"/>
          <p:cNvSpPr/>
          <p:nvPr/>
        </p:nvSpPr>
        <p:spPr>
          <a:xfrm rot="10800000">
            <a:off x="-82" y="12281"/>
            <a:ext cx="9144082" cy="5143495"/>
          </a:xfrm>
          <a:custGeom>
            <a:avLst/>
            <a:gdLst/>
            <a:ahLst/>
            <a:cxnLst/>
            <a:rect l="l" t="t" r="r" b="b"/>
            <a:pathLst>
              <a:path w="112650" h="63365" extrusionOk="0">
                <a:moveTo>
                  <a:pt x="41474" y="8722"/>
                </a:moveTo>
                <a:cubicBezTo>
                  <a:pt x="51985" y="8722"/>
                  <a:pt x="59057" y="21309"/>
                  <a:pt x="60108" y="31673"/>
                </a:cubicBezTo>
                <a:cubicBezTo>
                  <a:pt x="61256" y="42999"/>
                  <a:pt x="51123" y="53860"/>
                  <a:pt x="39379" y="53860"/>
                </a:cubicBezTo>
                <a:cubicBezTo>
                  <a:pt x="38307" y="53860"/>
                  <a:pt x="37220" y="53769"/>
                  <a:pt x="36128" y="53580"/>
                </a:cubicBezTo>
                <a:cubicBezTo>
                  <a:pt x="23021" y="51313"/>
                  <a:pt x="12145" y="43774"/>
                  <a:pt x="12145" y="31673"/>
                </a:cubicBezTo>
                <a:cubicBezTo>
                  <a:pt x="12145" y="19574"/>
                  <a:pt x="23768" y="14522"/>
                  <a:pt x="36128" y="9767"/>
                </a:cubicBezTo>
                <a:cubicBezTo>
                  <a:pt x="37992" y="9050"/>
                  <a:pt x="39778" y="8722"/>
                  <a:pt x="41474" y="8722"/>
                </a:cubicBezTo>
                <a:close/>
                <a:moveTo>
                  <a:pt x="1" y="1"/>
                </a:moveTo>
                <a:lnTo>
                  <a:pt x="1" y="63365"/>
                </a:lnTo>
                <a:lnTo>
                  <a:pt x="112650" y="63365"/>
                </a:lnTo>
                <a:lnTo>
                  <a:pt x="112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6"/>
          <p:cNvSpPr/>
          <p:nvPr/>
        </p:nvSpPr>
        <p:spPr>
          <a:xfrm rot="-5400000">
            <a:off x="6808752" y="-24811"/>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rot="-5400000">
            <a:off x="223473" y="1765333"/>
            <a:ext cx="3179116" cy="3626278"/>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36"/>
          <p:cNvSpPr txBox="1">
            <a:spLocks noGrp="1"/>
          </p:cNvSpPr>
          <p:nvPr>
            <p:ph type="title"/>
          </p:nvPr>
        </p:nvSpPr>
        <p:spPr>
          <a:xfrm>
            <a:off x="395401" y="711763"/>
            <a:ext cx="6249000" cy="15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u="sng" dirty="0"/>
              <a:t>HOME</a:t>
            </a:r>
            <a:endParaRPr b="1" u="sng" dirty="0"/>
          </a:p>
        </p:txBody>
      </p:sp>
      <p:sp>
        <p:nvSpPr>
          <p:cNvPr id="235" name="Google Shape;235;p36"/>
          <p:cNvSpPr txBox="1">
            <a:spLocks noGrp="1"/>
          </p:cNvSpPr>
          <p:nvPr>
            <p:ph type="subTitle" idx="1"/>
          </p:nvPr>
        </p:nvSpPr>
        <p:spPr>
          <a:xfrm flipH="1">
            <a:off x="335149" y="2584029"/>
            <a:ext cx="3996626" cy="17661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sz="1800" b="1" dirty="0">
                <a:latin typeface="Comic Sans MS" panose="030F0702030302020204" pitchFamily="66" charset="0"/>
              </a:rPr>
              <a:t>It consists of all the languages included and displays about the aim of the webpage and provides the contact information to the user for solving the problems and queries about the website</a:t>
            </a:r>
            <a:endParaRPr sz="1800" b="1" dirty="0">
              <a:latin typeface="Comic Sans MS" panose="030F0702030302020204" pitchFamily="66" charset="0"/>
            </a:endParaRPr>
          </a:p>
        </p:txBody>
      </p:sp>
      <p:sp>
        <p:nvSpPr>
          <p:cNvPr id="2" name="Google Shape;470;p56">
            <a:extLst>
              <a:ext uri="{FF2B5EF4-FFF2-40B4-BE49-F238E27FC236}">
                <a16:creationId xmlns:a16="http://schemas.microsoft.com/office/drawing/2014/main" id="{CAA44FF0-0FA1-A94E-6EDD-1A37A858C0A6}"/>
              </a:ext>
            </a:extLst>
          </p:cNvPr>
          <p:cNvSpPr/>
          <p:nvPr/>
        </p:nvSpPr>
        <p:spPr>
          <a:xfrm>
            <a:off x="3042331" y="1429381"/>
            <a:ext cx="723350" cy="625945"/>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8"/>
        <p:cNvGrpSpPr/>
        <p:nvPr/>
      </p:nvGrpSpPr>
      <p:grpSpPr>
        <a:xfrm>
          <a:off x="0" y="0"/>
          <a:ext cx="0" cy="0"/>
          <a:chOff x="0" y="0"/>
          <a:chExt cx="0" cy="0"/>
        </a:xfrm>
      </p:grpSpPr>
      <p:sp>
        <p:nvSpPr>
          <p:cNvPr id="459" name="Google Shape;459;p56"/>
          <p:cNvSpPr txBox="1">
            <a:spLocks noGrp="1"/>
          </p:cNvSpPr>
          <p:nvPr>
            <p:ph type="title"/>
          </p:nvPr>
        </p:nvSpPr>
        <p:spPr>
          <a:xfrm>
            <a:off x="1597212" y="1782303"/>
            <a:ext cx="1215731" cy="48065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pic>
        <p:nvPicPr>
          <p:cNvPr id="3" name="Picture 2">
            <a:extLst>
              <a:ext uri="{FF2B5EF4-FFF2-40B4-BE49-F238E27FC236}">
                <a16:creationId xmlns:a16="http://schemas.microsoft.com/office/drawing/2014/main" id="{34225230-E91B-B408-C09F-195BEB40427C}"/>
              </a:ext>
            </a:extLst>
          </p:cNvPr>
          <p:cNvPicPr>
            <a:picLocks noChangeAspect="1"/>
          </p:cNvPicPr>
          <p:nvPr/>
        </p:nvPicPr>
        <p:blipFill>
          <a:blip r:embed="rId3"/>
          <a:stretch>
            <a:fillRect/>
          </a:stretch>
        </p:blipFill>
        <p:spPr>
          <a:xfrm>
            <a:off x="0" y="0"/>
            <a:ext cx="9144000" cy="51434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57"/>
        <p:cNvGrpSpPr/>
        <p:nvPr/>
      </p:nvGrpSpPr>
      <p:grpSpPr>
        <a:xfrm>
          <a:off x="0" y="0"/>
          <a:ext cx="0" cy="0"/>
          <a:chOff x="0" y="0"/>
          <a:chExt cx="0" cy="0"/>
        </a:xfrm>
      </p:grpSpPr>
      <p:sp>
        <p:nvSpPr>
          <p:cNvPr id="258" name="Google Shape;258;p40"/>
          <p:cNvSpPr txBox="1">
            <a:spLocks noGrp="1"/>
          </p:cNvSpPr>
          <p:nvPr>
            <p:ph type="title"/>
          </p:nvPr>
        </p:nvSpPr>
        <p:spPr>
          <a:xfrm>
            <a:off x="501853" y="498235"/>
            <a:ext cx="5217022" cy="16926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1" u="sng" dirty="0"/>
              <a:t>LOGIN/SIGN-UP</a:t>
            </a:r>
            <a:endParaRPr b="1" u="sng" dirty="0"/>
          </a:p>
        </p:txBody>
      </p:sp>
      <p:sp>
        <p:nvSpPr>
          <p:cNvPr id="259" name="Google Shape;259;p40"/>
          <p:cNvSpPr txBox="1">
            <a:spLocks noGrp="1"/>
          </p:cNvSpPr>
          <p:nvPr>
            <p:ph type="subTitle" idx="1"/>
          </p:nvPr>
        </p:nvSpPr>
        <p:spPr>
          <a:xfrm flipH="1">
            <a:off x="501853" y="2571750"/>
            <a:ext cx="6657600" cy="19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sz="2000" b="1" dirty="0">
                <a:latin typeface="Comic Sans MS" panose="030F0702030302020204" pitchFamily="66" charset="0"/>
              </a:rPr>
              <a:t>You could become a member of our E-World by signing-up and registering to the E-World website</a:t>
            </a:r>
          </a:p>
          <a:p>
            <a:pPr marL="0" lvl="0" indent="0" algn="l" rtl="0">
              <a:spcBef>
                <a:spcPts val="0"/>
              </a:spcBef>
              <a:spcAft>
                <a:spcPts val="0"/>
              </a:spcAft>
              <a:buClr>
                <a:schemeClr val="dk1"/>
              </a:buClr>
              <a:buSzPts val="1100"/>
              <a:buFont typeface="Arial"/>
              <a:buNone/>
            </a:pPr>
            <a:r>
              <a:rPr lang="en-IN" sz="2000" b="1" dirty="0">
                <a:latin typeface="Comic Sans MS" panose="030F0702030302020204" pitchFamily="66" charset="0"/>
              </a:rPr>
              <a:t>                                    (or) </a:t>
            </a:r>
          </a:p>
          <a:p>
            <a:pPr marL="0" lvl="0" indent="0" algn="l" rtl="0">
              <a:spcBef>
                <a:spcPts val="0"/>
              </a:spcBef>
              <a:spcAft>
                <a:spcPts val="0"/>
              </a:spcAft>
              <a:buClr>
                <a:schemeClr val="dk1"/>
              </a:buClr>
              <a:buSzPts val="1100"/>
              <a:buFont typeface="Arial"/>
              <a:buNone/>
            </a:pPr>
            <a:r>
              <a:rPr lang="en-IN" sz="2000" b="1" dirty="0">
                <a:latin typeface="Comic Sans MS" panose="030F0702030302020204" pitchFamily="66" charset="0"/>
              </a:rPr>
              <a:t>If you are already a member then you can simply login to our website!</a:t>
            </a:r>
            <a:endParaRPr sz="2000" b="1" dirty="0">
              <a:latin typeface="Comic Sans MS" panose="030F0702030302020204" pitchFamily="66"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25782-1AF9-3176-DC2C-EDC70EBEB30A}"/>
              </a:ext>
            </a:extLst>
          </p:cNvPr>
          <p:cNvSpPr>
            <a:spLocks noGrp="1"/>
          </p:cNvSpPr>
          <p:nvPr>
            <p:ph type="title"/>
          </p:nvPr>
        </p:nvSpPr>
        <p:spPr>
          <a:xfrm>
            <a:off x="-775836" y="-572700"/>
            <a:ext cx="7704600" cy="572700"/>
          </a:xfrm>
        </p:spPr>
        <p:txBody>
          <a:bodyPr/>
          <a:lstStyle/>
          <a:p>
            <a:endParaRPr lang="en-IN" dirty="0"/>
          </a:p>
        </p:txBody>
      </p:sp>
      <p:pic>
        <p:nvPicPr>
          <p:cNvPr id="4" name="Picture 3">
            <a:extLst>
              <a:ext uri="{FF2B5EF4-FFF2-40B4-BE49-F238E27FC236}">
                <a16:creationId xmlns:a16="http://schemas.microsoft.com/office/drawing/2014/main" id="{4B6FC0E0-B027-D0C1-8796-9480402C3B73}"/>
              </a:ext>
            </a:extLst>
          </p:cNvPr>
          <p:cNvPicPr>
            <a:picLocks noChangeAspect="1"/>
          </p:cNvPicPr>
          <p:nvPr/>
        </p:nvPicPr>
        <p:blipFill>
          <a:blip r:embed="rId2"/>
          <a:stretch>
            <a:fillRect/>
          </a:stretch>
        </p:blipFill>
        <p:spPr>
          <a:xfrm>
            <a:off x="0" y="0"/>
            <a:ext cx="9157970" cy="5143501"/>
          </a:xfrm>
          <a:prstGeom prst="rect">
            <a:avLst/>
          </a:prstGeom>
        </p:spPr>
      </p:pic>
    </p:spTree>
    <p:extLst>
      <p:ext uri="{BB962C8B-B14F-4D97-AF65-F5344CB8AC3E}">
        <p14:creationId xmlns:p14="http://schemas.microsoft.com/office/powerpoint/2010/main" val="2856095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7"/>
        <p:cNvGrpSpPr/>
        <p:nvPr/>
      </p:nvGrpSpPr>
      <p:grpSpPr>
        <a:xfrm>
          <a:off x="0" y="0"/>
          <a:ext cx="0" cy="0"/>
          <a:chOff x="0" y="0"/>
          <a:chExt cx="0" cy="0"/>
        </a:xfrm>
      </p:grpSpPr>
      <p:sp>
        <p:nvSpPr>
          <p:cNvPr id="198" name="Google Shape;198;p33"/>
          <p:cNvSpPr txBox="1">
            <a:spLocks noGrp="1"/>
          </p:cNvSpPr>
          <p:nvPr>
            <p:ph type="title"/>
          </p:nvPr>
        </p:nvSpPr>
        <p:spPr>
          <a:xfrm>
            <a:off x="1406050" y="445025"/>
            <a:ext cx="633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99" name="Google Shape;199;p33"/>
          <p:cNvSpPr txBox="1">
            <a:spLocks noGrp="1"/>
          </p:cNvSpPr>
          <p:nvPr>
            <p:ph type="body" idx="1"/>
          </p:nvPr>
        </p:nvSpPr>
        <p:spPr>
          <a:xfrm>
            <a:off x="719750" y="1152475"/>
            <a:ext cx="7704600" cy="3416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endParaRPr sz="1400" dirty="0">
              <a:solidFill>
                <a:schemeClr val="lt1"/>
              </a:solidFill>
            </a:endParaRPr>
          </a:p>
        </p:txBody>
      </p:sp>
      <p:pic>
        <p:nvPicPr>
          <p:cNvPr id="3" name="Picture 2">
            <a:extLst>
              <a:ext uri="{FF2B5EF4-FFF2-40B4-BE49-F238E27FC236}">
                <a16:creationId xmlns:a16="http://schemas.microsoft.com/office/drawing/2014/main" id="{D042ADB6-6CF3-A9D2-244D-0335A7E83BA6}"/>
              </a:ext>
            </a:extLst>
          </p:cNvPr>
          <p:cNvPicPr>
            <a:picLocks noChangeAspect="1"/>
          </p:cNvPicPr>
          <p:nvPr/>
        </p:nvPicPr>
        <p:blipFill>
          <a:blip r:embed="rId3"/>
          <a:stretch>
            <a:fillRect/>
          </a:stretch>
        </p:blipFill>
        <p:spPr>
          <a:xfrm>
            <a:off x="0" y="-1"/>
            <a:ext cx="9143950" cy="52616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6" name="Google Shape;286;p44"/>
          <p:cNvSpPr/>
          <p:nvPr/>
        </p:nvSpPr>
        <p:spPr>
          <a:xfrm rot="10800000">
            <a:off x="5893529" y="1460218"/>
            <a:ext cx="3250534" cy="3707741"/>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4"/>
          <p:cNvSpPr/>
          <p:nvPr/>
        </p:nvSpPr>
        <p:spPr>
          <a:xfrm rot="-5400000">
            <a:off x="6808752" y="-23561"/>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4"/>
          <p:cNvSpPr/>
          <p:nvPr/>
        </p:nvSpPr>
        <p:spPr>
          <a:xfrm>
            <a:off x="6101163" y="260665"/>
            <a:ext cx="870623" cy="622934"/>
          </a:xfrm>
          <a:custGeom>
            <a:avLst/>
            <a:gdLst/>
            <a:ahLst/>
            <a:cxnLst/>
            <a:rect l="l" t="t" r="r" b="b"/>
            <a:pathLst>
              <a:path w="16893" h="12087" extrusionOk="0">
                <a:moveTo>
                  <a:pt x="9066" y="1"/>
                </a:moveTo>
                <a:cubicBezTo>
                  <a:pt x="7695" y="1"/>
                  <a:pt x="6073" y="215"/>
                  <a:pt x="4159" y="725"/>
                </a:cubicBezTo>
                <a:cubicBezTo>
                  <a:pt x="1862" y="1337"/>
                  <a:pt x="375" y="2074"/>
                  <a:pt x="177" y="4210"/>
                </a:cubicBezTo>
                <a:cubicBezTo>
                  <a:pt x="1" y="6115"/>
                  <a:pt x="800" y="8433"/>
                  <a:pt x="2785" y="10177"/>
                </a:cubicBezTo>
                <a:cubicBezTo>
                  <a:pt x="4602" y="11773"/>
                  <a:pt x="6115" y="12087"/>
                  <a:pt x="7966" y="12087"/>
                </a:cubicBezTo>
                <a:cubicBezTo>
                  <a:pt x="8388" y="12087"/>
                  <a:pt x="8827" y="12070"/>
                  <a:pt x="9291" y="12049"/>
                </a:cubicBezTo>
                <a:cubicBezTo>
                  <a:pt x="12991" y="11881"/>
                  <a:pt x="16893" y="8342"/>
                  <a:pt x="15878" y="4210"/>
                </a:cubicBezTo>
                <a:cubicBezTo>
                  <a:pt x="15438" y="2422"/>
                  <a:pt x="13671" y="1"/>
                  <a:pt x="9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289" name="Google Shape;289;p44"/>
          <p:cNvSpPr/>
          <p:nvPr/>
        </p:nvSpPr>
        <p:spPr>
          <a:xfrm rot="-5400000" flipH="1">
            <a:off x="-1672558" y="1674732"/>
            <a:ext cx="5146274" cy="1754565"/>
          </a:xfrm>
          <a:custGeom>
            <a:avLst/>
            <a:gdLst/>
            <a:ahLst/>
            <a:cxnLst/>
            <a:rect l="l" t="t" r="r" b="b"/>
            <a:pathLst>
              <a:path w="64164" h="21876" extrusionOk="0">
                <a:moveTo>
                  <a:pt x="1" y="0"/>
                </a:moveTo>
                <a:cubicBezTo>
                  <a:pt x="2816" y="5505"/>
                  <a:pt x="7168" y="7234"/>
                  <a:pt x="15608" y="7234"/>
                </a:cubicBezTo>
                <a:cubicBezTo>
                  <a:pt x="17515" y="7234"/>
                  <a:pt x="19630" y="7146"/>
                  <a:pt x="21983" y="6993"/>
                </a:cubicBezTo>
                <a:cubicBezTo>
                  <a:pt x="22445" y="6963"/>
                  <a:pt x="22902" y="6948"/>
                  <a:pt x="23353" y="6948"/>
                </a:cubicBezTo>
                <a:cubicBezTo>
                  <a:pt x="32304" y="6948"/>
                  <a:pt x="39037" y="12718"/>
                  <a:pt x="44477" y="17793"/>
                </a:cubicBezTo>
                <a:cubicBezTo>
                  <a:pt x="47433" y="20550"/>
                  <a:pt x="50813" y="21875"/>
                  <a:pt x="54040" y="21875"/>
                </a:cubicBezTo>
                <a:cubicBezTo>
                  <a:pt x="58002" y="21875"/>
                  <a:pt x="61733" y="19877"/>
                  <a:pt x="64163" y="16081"/>
                </a:cubicBezTo>
                <a:lnTo>
                  <a:pt x="6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44"/>
          <p:cNvSpPr txBox="1">
            <a:spLocks noGrp="1"/>
          </p:cNvSpPr>
          <p:nvPr>
            <p:ph type="title" idx="4"/>
          </p:nvPr>
        </p:nvSpPr>
        <p:spPr>
          <a:xfrm>
            <a:off x="538827" y="1235438"/>
            <a:ext cx="7704600" cy="9766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b="1" u="sng" dirty="0"/>
              <a:t>Catalogue</a:t>
            </a:r>
            <a:endParaRPr sz="4800" b="1" u="sng" dirty="0"/>
          </a:p>
        </p:txBody>
      </p:sp>
      <p:sp>
        <p:nvSpPr>
          <p:cNvPr id="292" name="Google Shape;292;p44"/>
          <p:cNvSpPr txBox="1">
            <a:spLocks noGrp="1"/>
          </p:cNvSpPr>
          <p:nvPr>
            <p:ph type="subTitle" idx="1"/>
          </p:nvPr>
        </p:nvSpPr>
        <p:spPr>
          <a:xfrm flipH="1">
            <a:off x="2522941" y="2413615"/>
            <a:ext cx="4195574" cy="16019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latin typeface="Comic Sans MS" panose="030F0702030302020204" pitchFamily="66" charset="0"/>
              </a:rPr>
              <a:t>This is the section of the webpage where you can find all the books of consisting of different languages and genres</a:t>
            </a:r>
            <a:endParaRPr sz="1800" b="1" dirty="0">
              <a:latin typeface="Comic Sans MS" panose="030F0702030302020204" pitchFamily="66"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4"/>
        <p:cNvGrpSpPr/>
        <p:nvPr/>
      </p:nvGrpSpPr>
      <p:grpSpPr>
        <a:xfrm>
          <a:off x="0" y="0"/>
          <a:ext cx="0" cy="0"/>
          <a:chOff x="0" y="0"/>
          <a:chExt cx="0" cy="0"/>
        </a:xfrm>
      </p:grpSpPr>
      <p:sp>
        <p:nvSpPr>
          <p:cNvPr id="309" name="Google Shape;309;p46"/>
          <p:cNvSpPr/>
          <p:nvPr/>
        </p:nvSpPr>
        <p:spPr>
          <a:xfrm rot="5400000" flipH="1">
            <a:off x="5900295" y="1897835"/>
            <a:ext cx="3032226" cy="3458727"/>
          </a:xfrm>
          <a:custGeom>
            <a:avLst/>
            <a:gdLst/>
            <a:ahLst/>
            <a:cxnLst/>
            <a:rect l="l" t="t" r="r" b="b"/>
            <a:pathLst>
              <a:path w="33102" h="37758" extrusionOk="0">
                <a:moveTo>
                  <a:pt x="1" y="1"/>
                </a:moveTo>
                <a:lnTo>
                  <a:pt x="1" y="37757"/>
                </a:lnTo>
                <a:cubicBezTo>
                  <a:pt x="3322" y="28273"/>
                  <a:pt x="9391" y="25844"/>
                  <a:pt x="19797" y="20348"/>
                </a:cubicBezTo>
                <a:cubicBezTo>
                  <a:pt x="30202" y="14852"/>
                  <a:pt x="33101" y="8972"/>
                  <a:pt x="3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6"/>
          <p:cNvSpPr/>
          <p:nvPr/>
        </p:nvSpPr>
        <p:spPr>
          <a:xfrm rot="5400000" flipH="1">
            <a:off x="22965" y="-24924"/>
            <a:ext cx="2310434" cy="2360113"/>
          </a:xfrm>
          <a:custGeom>
            <a:avLst/>
            <a:gdLst/>
            <a:ahLst/>
            <a:cxnLst/>
            <a:rect l="l" t="t" r="r" b="b"/>
            <a:pathLst>
              <a:path w="41577" h="42471" extrusionOk="0">
                <a:moveTo>
                  <a:pt x="29484" y="1"/>
                </a:moveTo>
                <a:cubicBezTo>
                  <a:pt x="14365" y="1"/>
                  <a:pt x="1" y="19132"/>
                  <a:pt x="3668" y="42471"/>
                </a:cubicBezTo>
                <a:lnTo>
                  <a:pt x="41576" y="42471"/>
                </a:lnTo>
                <a:lnTo>
                  <a:pt x="41576" y="4496"/>
                </a:lnTo>
                <a:cubicBezTo>
                  <a:pt x="37718" y="1401"/>
                  <a:pt x="33573" y="1"/>
                  <a:pt x="29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a:extLst>
              <a:ext uri="{FF2B5EF4-FFF2-40B4-BE49-F238E27FC236}">
                <a16:creationId xmlns:a16="http://schemas.microsoft.com/office/drawing/2014/main" id="{2B3E2036-DF40-19B0-0B36-F046854C7B20}"/>
              </a:ext>
            </a:extLst>
          </p:cNvPr>
          <p:cNvPicPr>
            <a:picLocks noChangeAspect="1"/>
          </p:cNvPicPr>
          <p:nvPr/>
        </p:nvPicPr>
        <p:blipFill>
          <a:blip r:embed="rId3"/>
          <a:stretch>
            <a:fillRect/>
          </a:stretch>
        </p:blipFill>
        <p:spPr>
          <a:xfrm>
            <a:off x="0" y="-84"/>
            <a:ext cx="9144000" cy="5143396"/>
          </a:xfrm>
          <a:prstGeom prst="rect">
            <a:avLst/>
          </a:prstGeom>
        </p:spPr>
      </p:pic>
    </p:spTree>
  </p:cSld>
  <p:clrMapOvr>
    <a:masterClrMapping/>
  </p:clrMapOvr>
</p:sld>
</file>

<file path=ppt/theme/theme1.xml><?xml version="1.0" encoding="utf-8"?>
<a:theme xmlns:a="http://schemas.openxmlformats.org/drawingml/2006/main" name="Hygge general by Slidesgo">
  <a:themeElements>
    <a:clrScheme name="Simple Light">
      <a:dk1>
        <a:srgbClr val="FBFBFB"/>
      </a:dk1>
      <a:lt1>
        <a:srgbClr val="434343"/>
      </a:lt1>
      <a:dk2>
        <a:srgbClr val="FCE5CD"/>
      </a:dk2>
      <a:lt2>
        <a:srgbClr val="E6B8AF"/>
      </a:lt2>
      <a:accent1>
        <a:srgbClr val="D0E0E3"/>
      </a:accent1>
      <a:accent2>
        <a:srgbClr val="76A5AF"/>
      </a:accent2>
      <a:accent3>
        <a:srgbClr val="FBFBFB"/>
      </a:accent3>
      <a:accent4>
        <a:srgbClr val="434343"/>
      </a:accent4>
      <a:accent5>
        <a:srgbClr val="FCE5CD"/>
      </a:accent5>
      <a:accent6>
        <a:srgbClr val="E6B8A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283</Words>
  <Application>Microsoft Office PowerPoint</Application>
  <PresentationFormat>On-screen Show (16:9)</PresentationFormat>
  <Paragraphs>43</Paragraphs>
  <Slides>17</Slides>
  <Notes>15</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Comic Sans MS</vt:lpstr>
      <vt:lpstr>Playfair Display</vt:lpstr>
      <vt:lpstr>Arial</vt:lpstr>
      <vt:lpstr>Abel</vt:lpstr>
      <vt:lpstr>Nunito Light</vt:lpstr>
      <vt:lpstr>Josefin Slab SemiBold</vt:lpstr>
      <vt:lpstr>Fira Sans Extra Condensed Medium</vt:lpstr>
      <vt:lpstr>Calisto MT</vt:lpstr>
      <vt:lpstr>Hygge general by Slidesgo</vt:lpstr>
      <vt:lpstr>E-World</vt:lpstr>
      <vt:lpstr>04</vt:lpstr>
      <vt:lpstr>HOME</vt:lpstr>
      <vt:lpstr>PowerPoint Presentation</vt:lpstr>
      <vt:lpstr>LOGIN/SIGN-UP</vt:lpstr>
      <vt:lpstr>PowerPoint Presentation</vt:lpstr>
      <vt:lpstr>PowerPoint Presentation</vt:lpstr>
      <vt:lpstr>Catalogue</vt:lpstr>
      <vt:lpstr>PowerPoint Presentation</vt:lpstr>
      <vt:lpstr>CART</vt:lpstr>
      <vt:lpstr>PowerPoint Presentation</vt:lpstr>
      <vt:lpstr>Desktop Software</vt:lpstr>
      <vt:lpstr>Let’s see a preview of E-word</vt:lpstr>
      <vt:lpstr>PowerPoint Presentation</vt:lpstr>
      <vt:lpstr>PowerPoint Presentation</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E-World</dc:title>
  <dc:creator>Sreeja Reddy</dc:creator>
  <cp:lastModifiedBy>Sreeja Reddy</cp:lastModifiedBy>
  <cp:revision>3</cp:revision>
  <dcterms:modified xsi:type="dcterms:W3CDTF">2022-12-18T22:00:27Z</dcterms:modified>
</cp:coreProperties>
</file>